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</p:sldMasterIdLst>
  <p:notesMasterIdLst>
    <p:notesMasterId r:id="rId8"/>
  </p:notesMasterIdLst>
  <p:sldIdLst>
    <p:sldId id="387" r:id="rId3"/>
    <p:sldId id="480" r:id="rId4"/>
    <p:sldId id="486" r:id="rId5"/>
    <p:sldId id="487" r:id="rId6"/>
    <p:sldId id="319" r:id="rId7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22D579F-F701-4F26-80EC-FCCDD014E341}">
          <p14:sldIdLst>
            <p14:sldId id="387"/>
            <p14:sldId id="480"/>
            <p14:sldId id="486"/>
            <p14:sldId id="487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9B2"/>
    <a:srgbClr val="4170CF"/>
    <a:srgbClr val="2952A3"/>
    <a:srgbClr val="2F5EBB"/>
    <a:srgbClr val="7C9DDE"/>
    <a:srgbClr val="87A5E1"/>
    <a:srgbClr val="517CD3"/>
    <a:srgbClr val="5C85D6"/>
    <a:srgbClr val="3264C8"/>
    <a:srgbClr val="7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36DE7-402E-4BF8-A7B4-4E871790CB32}" v="95" dt="2022-03-28T13:04:09.376"/>
    <p1510:client id="{75295B5A-A3B7-4405-98E9-FE73B0893E5A}" v="28" dt="2022-03-28T18:34:50.287"/>
    <p1510:client id="{FD16D9CE-43BC-4FAB-92D7-B745C1B0DAD3}" v="490" dt="2022-03-28T15:09:44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8107" autoAdjust="0"/>
  </p:normalViewPr>
  <p:slideViewPr>
    <p:cSldViewPr snapToGrid="0" snapToObjects="1">
      <p:cViewPr varScale="1">
        <p:scale>
          <a:sx n="97" d="100"/>
          <a:sy n="97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ody Lin (TWN-MEW)" userId="c69c683c-af6b-49b2-9761-a0441cdef142" providerId="ADAL" clId="{75295B5A-A3B7-4405-98E9-FE73B0893E5A}"/>
    <pc:docChg chg="undo custSel modSld addMainMaster delMainMaster modMainMaster">
      <pc:chgData name="Melody Lin (TWN-MEW)" userId="c69c683c-af6b-49b2-9761-a0441cdef142" providerId="ADAL" clId="{75295B5A-A3B7-4405-98E9-FE73B0893E5A}" dt="2022-03-28T18:34:57.138" v="122" actId="700"/>
      <pc:docMkLst>
        <pc:docMk/>
      </pc:docMkLst>
      <pc:sldChg chg="mod chgLayout">
        <pc:chgData name="Melody Lin (TWN-MEW)" userId="c69c683c-af6b-49b2-9761-a0441cdef142" providerId="ADAL" clId="{75295B5A-A3B7-4405-98E9-FE73B0893E5A}" dt="2022-03-28T18:18:47.256" v="103" actId="700"/>
        <pc:sldMkLst>
          <pc:docMk/>
          <pc:sldMk cId="2193484174" sldId="319"/>
        </pc:sldMkLst>
      </pc:sldChg>
      <pc:sldChg chg="addSp delSp modSp mod chgLayout">
        <pc:chgData name="Melody Lin (TWN-MEW)" userId="c69c683c-af6b-49b2-9761-a0441cdef142" providerId="ADAL" clId="{75295B5A-A3B7-4405-98E9-FE73B0893E5A}" dt="2022-03-28T18:17:52.903" v="86" actId="700"/>
        <pc:sldMkLst>
          <pc:docMk/>
          <pc:sldMk cId="38838390" sldId="387"/>
        </pc:sldMkLst>
        <pc:spChg chg="del">
          <ac:chgData name="Melody Lin (TWN-MEW)" userId="c69c683c-af6b-49b2-9761-a0441cdef142" providerId="ADAL" clId="{75295B5A-A3B7-4405-98E9-FE73B0893E5A}" dt="2022-03-28T18:17:52.903" v="86" actId="700"/>
          <ac:spMkLst>
            <pc:docMk/>
            <pc:sldMk cId="38838390" sldId="387"/>
            <ac:spMk id="2" creationId="{B7CA5F5C-EEF6-46F7-90AF-B1F535AC57BA}"/>
          </ac:spMkLst>
        </pc:spChg>
        <pc:spChg chg="del">
          <ac:chgData name="Melody Lin (TWN-MEW)" userId="c69c683c-af6b-49b2-9761-a0441cdef142" providerId="ADAL" clId="{75295B5A-A3B7-4405-98E9-FE73B0893E5A}" dt="2022-03-28T18:17:52.903" v="86" actId="700"/>
          <ac:spMkLst>
            <pc:docMk/>
            <pc:sldMk cId="38838390" sldId="387"/>
            <ac:spMk id="3" creationId="{2DFDB691-47FE-459A-89D7-E1DCC2F94290}"/>
          </ac:spMkLst>
        </pc:spChg>
        <pc:spChg chg="add mod ord">
          <ac:chgData name="Melody Lin (TWN-MEW)" userId="c69c683c-af6b-49b2-9761-a0441cdef142" providerId="ADAL" clId="{75295B5A-A3B7-4405-98E9-FE73B0893E5A}" dt="2022-03-28T18:17:52.903" v="86" actId="700"/>
          <ac:spMkLst>
            <pc:docMk/>
            <pc:sldMk cId="38838390" sldId="387"/>
            <ac:spMk id="4" creationId="{F569DB93-C44B-4762-B0B0-CAB3B5B9957E}"/>
          </ac:spMkLst>
        </pc:spChg>
        <pc:spChg chg="add mod ord">
          <ac:chgData name="Melody Lin (TWN-MEW)" userId="c69c683c-af6b-49b2-9761-a0441cdef142" providerId="ADAL" clId="{75295B5A-A3B7-4405-98E9-FE73B0893E5A}" dt="2022-03-28T18:17:52.903" v="86" actId="700"/>
          <ac:spMkLst>
            <pc:docMk/>
            <pc:sldMk cId="38838390" sldId="387"/>
            <ac:spMk id="5" creationId="{ABE7F17B-4CC7-4C65-827C-2AA8698D0A0B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7:58.716" v="88" actId="700"/>
        <pc:sldMkLst>
          <pc:docMk/>
          <pc:sldMk cId="1660558414" sldId="389"/>
        </pc:sldMkLst>
        <pc:spChg chg="del">
          <ac:chgData name="Melody Lin (TWN-MEW)" userId="c69c683c-af6b-49b2-9761-a0441cdef142" providerId="ADAL" clId="{75295B5A-A3B7-4405-98E9-FE73B0893E5A}" dt="2022-03-28T18:17:58.716" v="88" actId="700"/>
          <ac:spMkLst>
            <pc:docMk/>
            <pc:sldMk cId="1660558414" sldId="389"/>
            <ac:spMk id="2" creationId="{A40A4568-4285-4FC7-98B7-5D0256EB2F3B}"/>
          </ac:spMkLst>
        </pc:spChg>
        <pc:spChg chg="del">
          <ac:chgData name="Melody Lin (TWN-MEW)" userId="c69c683c-af6b-49b2-9761-a0441cdef142" providerId="ADAL" clId="{75295B5A-A3B7-4405-98E9-FE73B0893E5A}" dt="2022-03-28T18:17:58.716" v="88" actId="700"/>
          <ac:spMkLst>
            <pc:docMk/>
            <pc:sldMk cId="1660558414" sldId="389"/>
            <ac:spMk id="3" creationId="{74034130-53FC-42AF-BB3E-6077D2E9D916}"/>
          </ac:spMkLst>
        </pc:spChg>
        <pc:spChg chg="add mod ord">
          <ac:chgData name="Melody Lin (TWN-MEW)" userId="c69c683c-af6b-49b2-9761-a0441cdef142" providerId="ADAL" clId="{75295B5A-A3B7-4405-98E9-FE73B0893E5A}" dt="2022-03-28T18:17:58.716" v="88" actId="700"/>
          <ac:spMkLst>
            <pc:docMk/>
            <pc:sldMk cId="1660558414" sldId="389"/>
            <ac:spMk id="4" creationId="{18C9FA7F-3E6D-4332-942C-9C745FAC058B}"/>
          </ac:spMkLst>
        </pc:spChg>
        <pc:spChg chg="add mod ord">
          <ac:chgData name="Melody Lin (TWN-MEW)" userId="c69c683c-af6b-49b2-9761-a0441cdef142" providerId="ADAL" clId="{75295B5A-A3B7-4405-98E9-FE73B0893E5A}" dt="2022-03-28T18:17:58.716" v="88" actId="700"/>
          <ac:spMkLst>
            <pc:docMk/>
            <pc:sldMk cId="1660558414" sldId="389"/>
            <ac:spMk id="5" creationId="{01178D54-138E-4F1C-AA45-468E845C1D93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07.414" v="91" actId="700"/>
        <pc:sldMkLst>
          <pc:docMk/>
          <pc:sldMk cId="2393806573" sldId="396"/>
        </pc:sldMkLst>
        <pc:spChg chg="del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2" creationId="{C247EF49-C4BF-494C-B9B9-B7CED0C8148D}"/>
          </ac:spMkLst>
        </pc:spChg>
        <pc:spChg chg="del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3" creationId="{518ABB49-2AEC-442C-8339-3B0DE10F4767}"/>
          </ac:spMkLst>
        </pc:spChg>
        <pc:spChg chg="del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4" creationId="{8FFE0C23-72D5-46A5-A748-BD2772D74A4A}"/>
          </ac:spMkLst>
        </pc:spChg>
        <pc:spChg chg="del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5" creationId="{AE311DA1-E616-4A4F-AEAB-9836FE52492E}"/>
          </ac:spMkLst>
        </pc:spChg>
        <pc:spChg chg="add mod ord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6" creationId="{A1F09A04-47EF-4B9A-9222-BDCD8D77F450}"/>
          </ac:spMkLst>
        </pc:spChg>
        <pc:spChg chg="add mod ord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7" creationId="{27D4D6C7-A4C7-4E83-9D5E-DC93017E07BA}"/>
          </ac:spMkLst>
        </pc:spChg>
        <pc:spChg chg="add mod ord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8" creationId="{3925007F-74DC-40DE-BDC0-1B74CD5553F4}"/>
          </ac:spMkLst>
        </pc:spChg>
        <pc:spChg chg="add mod ord">
          <ac:chgData name="Melody Lin (TWN-MEW)" userId="c69c683c-af6b-49b2-9761-a0441cdef142" providerId="ADAL" clId="{75295B5A-A3B7-4405-98E9-FE73B0893E5A}" dt="2022-03-28T18:18:07.414" v="91" actId="700"/>
          <ac:spMkLst>
            <pc:docMk/>
            <pc:sldMk cId="2393806573" sldId="396"/>
            <ac:spMk id="9" creationId="{BCEB9815-5810-4E45-9FB7-051DD908974E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10.672" v="92" actId="700"/>
        <pc:sldMkLst>
          <pc:docMk/>
          <pc:sldMk cId="2324811033" sldId="397"/>
        </pc:sldMkLst>
        <pc:spChg chg="del">
          <ac:chgData name="Melody Lin (TWN-MEW)" userId="c69c683c-af6b-49b2-9761-a0441cdef142" providerId="ADAL" clId="{75295B5A-A3B7-4405-98E9-FE73B0893E5A}" dt="2022-03-28T18:18:10.672" v="92" actId="700"/>
          <ac:spMkLst>
            <pc:docMk/>
            <pc:sldMk cId="2324811033" sldId="397"/>
            <ac:spMk id="2" creationId="{8179B488-3A83-4D6B-9FD6-5664D154C922}"/>
          </ac:spMkLst>
        </pc:spChg>
        <pc:spChg chg="del">
          <ac:chgData name="Melody Lin (TWN-MEW)" userId="c69c683c-af6b-49b2-9761-a0441cdef142" providerId="ADAL" clId="{75295B5A-A3B7-4405-98E9-FE73B0893E5A}" dt="2022-03-28T18:18:10.672" v="92" actId="700"/>
          <ac:spMkLst>
            <pc:docMk/>
            <pc:sldMk cId="2324811033" sldId="397"/>
            <ac:spMk id="3" creationId="{0928C269-385B-4BD8-A5DB-7E5FEF18C73F}"/>
          </ac:spMkLst>
        </pc:spChg>
        <pc:spChg chg="del">
          <ac:chgData name="Melody Lin (TWN-MEW)" userId="c69c683c-af6b-49b2-9761-a0441cdef142" providerId="ADAL" clId="{75295B5A-A3B7-4405-98E9-FE73B0893E5A}" dt="2022-03-28T18:18:10.672" v="92" actId="700"/>
          <ac:spMkLst>
            <pc:docMk/>
            <pc:sldMk cId="2324811033" sldId="397"/>
            <ac:spMk id="4" creationId="{C6272BF9-5568-47B6-BA00-D6A9B3640FD3}"/>
          </ac:spMkLst>
        </pc:spChg>
        <pc:spChg chg="add mod ord">
          <ac:chgData name="Melody Lin (TWN-MEW)" userId="c69c683c-af6b-49b2-9761-a0441cdef142" providerId="ADAL" clId="{75295B5A-A3B7-4405-98E9-FE73B0893E5A}" dt="2022-03-28T18:18:10.672" v="92" actId="700"/>
          <ac:spMkLst>
            <pc:docMk/>
            <pc:sldMk cId="2324811033" sldId="397"/>
            <ac:spMk id="5" creationId="{C6468170-EC41-432C-BFB4-DA6CDD6B5A5A}"/>
          </ac:spMkLst>
        </pc:spChg>
        <pc:spChg chg="add mod ord">
          <ac:chgData name="Melody Lin (TWN-MEW)" userId="c69c683c-af6b-49b2-9761-a0441cdef142" providerId="ADAL" clId="{75295B5A-A3B7-4405-98E9-FE73B0893E5A}" dt="2022-03-28T18:18:10.672" v="92" actId="700"/>
          <ac:spMkLst>
            <pc:docMk/>
            <pc:sldMk cId="2324811033" sldId="397"/>
            <ac:spMk id="6" creationId="{5A403F0B-4E46-41CD-BE66-2B1B132B5FD8}"/>
          </ac:spMkLst>
        </pc:spChg>
        <pc:spChg chg="add mod ord">
          <ac:chgData name="Melody Lin (TWN-MEW)" userId="c69c683c-af6b-49b2-9761-a0441cdef142" providerId="ADAL" clId="{75295B5A-A3B7-4405-98E9-FE73B0893E5A}" dt="2022-03-28T18:18:10.672" v="92" actId="700"/>
          <ac:spMkLst>
            <pc:docMk/>
            <pc:sldMk cId="2324811033" sldId="397"/>
            <ac:spMk id="7" creationId="{8612B3ED-2620-4C72-AA19-57032CC9478F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30.039" v="98" actId="700"/>
        <pc:sldMkLst>
          <pc:docMk/>
          <pc:sldMk cId="2783666717" sldId="400"/>
        </pc:sldMkLst>
        <pc:spChg chg="del">
          <ac:chgData name="Melody Lin (TWN-MEW)" userId="c69c683c-af6b-49b2-9761-a0441cdef142" providerId="ADAL" clId="{75295B5A-A3B7-4405-98E9-FE73B0893E5A}" dt="2022-03-28T18:18:30.039" v="98" actId="700"/>
          <ac:spMkLst>
            <pc:docMk/>
            <pc:sldMk cId="2783666717" sldId="400"/>
            <ac:spMk id="2" creationId="{D8F82F36-9B14-41AC-B70C-E465E44A8368}"/>
          </ac:spMkLst>
        </pc:spChg>
        <pc:spChg chg="del">
          <ac:chgData name="Melody Lin (TWN-MEW)" userId="c69c683c-af6b-49b2-9761-a0441cdef142" providerId="ADAL" clId="{75295B5A-A3B7-4405-98E9-FE73B0893E5A}" dt="2022-03-28T18:18:30.039" v="98" actId="700"/>
          <ac:spMkLst>
            <pc:docMk/>
            <pc:sldMk cId="2783666717" sldId="400"/>
            <ac:spMk id="3" creationId="{86C650E3-9F45-4486-81D7-89D6D027A1E6}"/>
          </ac:spMkLst>
        </pc:spChg>
        <pc:spChg chg="add mod ord">
          <ac:chgData name="Melody Lin (TWN-MEW)" userId="c69c683c-af6b-49b2-9761-a0441cdef142" providerId="ADAL" clId="{75295B5A-A3B7-4405-98E9-FE73B0893E5A}" dt="2022-03-28T18:18:30.039" v="98" actId="700"/>
          <ac:spMkLst>
            <pc:docMk/>
            <pc:sldMk cId="2783666717" sldId="400"/>
            <ac:spMk id="4" creationId="{418A6977-EA21-4259-8315-694D50D490B4}"/>
          </ac:spMkLst>
        </pc:spChg>
        <pc:spChg chg="add mod ord">
          <ac:chgData name="Melody Lin (TWN-MEW)" userId="c69c683c-af6b-49b2-9761-a0441cdef142" providerId="ADAL" clId="{75295B5A-A3B7-4405-98E9-FE73B0893E5A}" dt="2022-03-28T18:18:30.039" v="98" actId="700"/>
          <ac:spMkLst>
            <pc:docMk/>
            <pc:sldMk cId="2783666717" sldId="400"/>
            <ac:spMk id="5" creationId="{237997E4-48BD-43B4-A3F5-8AF3F3EB9CA7}"/>
          </ac:spMkLst>
        </pc:spChg>
      </pc:sldChg>
      <pc:sldChg chg="mod chgLayout">
        <pc:chgData name="Melody Lin (TWN-MEW)" userId="c69c683c-af6b-49b2-9761-a0441cdef142" providerId="ADAL" clId="{75295B5A-A3B7-4405-98E9-FE73B0893E5A}" dt="2022-03-28T18:18:26.452" v="97" actId="700"/>
        <pc:sldMkLst>
          <pc:docMk/>
          <pc:sldMk cId="4245895770" sldId="403"/>
        </pc:sldMkLst>
      </pc:sldChg>
      <pc:sldChg chg="mod chgLayout">
        <pc:chgData name="Melody Lin (TWN-MEW)" userId="c69c683c-af6b-49b2-9761-a0441cdef142" providerId="ADAL" clId="{75295B5A-A3B7-4405-98E9-FE73B0893E5A}" dt="2022-03-28T18:18:20.474" v="95" actId="700"/>
        <pc:sldMkLst>
          <pc:docMk/>
          <pc:sldMk cId="3458241151" sldId="412"/>
        </pc:sldMkLst>
      </pc:sldChg>
      <pc:sldChg chg="mod chgLayout">
        <pc:chgData name="Melody Lin (TWN-MEW)" userId="c69c683c-af6b-49b2-9761-a0441cdef142" providerId="ADAL" clId="{75295B5A-A3B7-4405-98E9-FE73B0893E5A}" dt="2022-03-28T18:18:23.858" v="96" actId="700"/>
        <pc:sldMkLst>
          <pc:docMk/>
          <pc:sldMk cId="4033760245" sldId="413"/>
        </pc:sldMkLst>
      </pc:sldChg>
      <pc:sldChg chg="addSp delSp modSp mod modClrScheme chgLayout">
        <pc:chgData name="Melody Lin (TWN-MEW)" userId="c69c683c-af6b-49b2-9761-a0441cdef142" providerId="ADAL" clId="{75295B5A-A3B7-4405-98E9-FE73B0893E5A}" dt="2022-03-28T18:18:40.782" v="101" actId="700"/>
        <pc:sldMkLst>
          <pc:docMk/>
          <pc:sldMk cId="792610107" sldId="415"/>
        </pc:sldMkLst>
        <pc:spChg chg="del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2" creationId="{0EADD2C8-1801-40B9-ACE8-6B5DFB3A782D}"/>
          </ac:spMkLst>
        </pc:spChg>
        <pc:spChg chg="del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3" creationId="{69A8CB58-96B8-4EEE-B2D2-77C4C373B881}"/>
          </ac:spMkLst>
        </pc:spChg>
        <pc:spChg chg="del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4" creationId="{04BA56F8-36B5-43B5-BC0F-3F9CD122A1C0}"/>
          </ac:spMkLst>
        </pc:spChg>
        <pc:spChg chg="del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5" creationId="{E9E9CD28-ACFD-4C43-A078-BB949285D0B1}"/>
          </ac:spMkLst>
        </pc:spChg>
        <pc:spChg chg="add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6" creationId="{450CED35-CDC8-44D1-8516-D217609F3CC2}"/>
          </ac:spMkLst>
        </pc:spChg>
        <pc:spChg chg="add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7" creationId="{DB4E490F-8516-447B-A927-E8A676F31EFE}"/>
          </ac:spMkLst>
        </pc:spChg>
        <pc:spChg chg="add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8" creationId="{5860D2AE-0E39-44B0-A4C2-1D6600648340}"/>
          </ac:spMkLst>
        </pc:spChg>
        <pc:spChg chg="add mod ord">
          <ac:chgData name="Melody Lin (TWN-MEW)" userId="c69c683c-af6b-49b2-9761-a0441cdef142" providerId="ADAL" clId="{75295B5A-A3B7-4405-98E9-FE73B0893E5A}" dt="2022-03-28T18:18:40.782" v="101" actId="700"/>
          <ac:spMkLst>
            <pc:docMk/>
            <pc:sldMk cId="792610107" sldId="415"/>
            <ac:spMk id="9" creationId="{CE142643-7FF6-42DD-9A71-B92BD088C509}"/>
          </ac:spMkLst>
        </pc:spChg>
      </pc:sldChg>
      <pc:sldChg chg="addSp delSp modSp mod modClrScheme chgLayout">
        <pc:chgData name="Melody Lin (TWN-MEW)" userId="c69c683c-af6b-49b2-9761-a0441cdef142" providerId="ADAL" clId="{75295B5A-A3B7-4405-98E9-FE73B0893E5A}" dt="2022-03-28T18:18:44.138" v="102" actId="700"/>
        <pc:sldMkLst>
          <pc:docMk/>
          <pc:sldMk cId="241810990" sldId="416"/>
        </pc:sldMkLst>
        <pc:spChg chg="del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2" creationId="{E5435DFB-7622-4E04-8535-2A367C3ABF66}"/>
          </ac:spMkLst>
        </pc:spChg>
        <pc:spChg chg="del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3" creationId="{D3193109-6F09-42C3-A13F-F370A31661A1}"/>
          </ac:spMkLst>
        </pc:spChg>
        <pc:spChg chg="del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4" creationId="{6152D4E6-DE6E-4576-869B-D94EF34A03E9}"/>
          </ac:spMkLst>
        </pc:spChg>
        <pc:spChg chg="del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5" creationId="{F69CAC95-BF58-48F1-870F-6342A2BB431D}"/>
          </ac:spMkLst>
        </pc:spChg>
        <pc:spChg chg="add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6" creationId="{BC432B29-F33D-4E66-B544-127D7C588B11}"/>
          </ac:spMkLst>
        </pc:spChg>
        <pc:spChg chg="add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7" creationId="{C5C864F0-2370-4BDB-A538-E5241AAAA698}"/>
          </ac:spMkLst>
        </pc:spChg>
        <pc:spChg chg="add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8" creationId="{503BE483-9586-4450-8470-6372EB449A3C}"/>
          </ac:spMkLst>
        </pc:spChg>
        <pc:spChg chg="add mod ord">
          <ac:chgData name="Melody Lin (TWN-MEW)" userId="c69c683c-af6b-49b2-9761-a0441cdef142" providerId="ADAL" clId="{75295B5A-A3B7-4405-98E9-FE73B0893E5A}" dt="2022-03-28T18:18:44.138" v="102" actId="700"/>
          <ac:spMkLst>
            <pc:docMk/>
            <pc:sldMk cId="241810990" sldId="416"/>
            <ac:spMk id="9" creationId="{377720AB-C477-4E51-BBCC-D99FC9ACF2D6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13.837" v="93" actId="700"/>
        <pc:sldMkLst>
          <pc:docMk/>
          <pc:sldMk cId="1842504667" sldId="417"/>
        </pc:sldMkLst>
        <pc:spChg chg="del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2" creationId="{8E58FF97-F47D-4D9F-BB48-06C0B074D65B}"/>
          </ac:spMkLst>
        </pc:spChg>
        <pc:spChg chg="del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3" creationId="{8EA775DF-E7A9-4AEB-8D75-26E2497943AA}"/>
          </ac:spMkLst>
        </pc:spChg>
        <pc:spChg chg="del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4" creationId="{BA1CD156-B193-4BBC-A7B4-31F7C5EA86F2}"/>
          </ac:spMkLst>
        </pc:spChg>
        <pc:spChg chg="del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5" creationId="{95219C1E-2346-402D-A228-F3630711B008}"/>
          </ac:spMkLst>
        </pc:spChg>
        <pc:spChg chg="add mod ord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6" creationId="{40EB97B9-8B31-4FF4-B5BF-B75F4941C22C}"/>
          </ac:spMkLst>
        </pc:spChg>
        <pc:spChg chg="add mod ord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7" creationId="{F7F60A0B-2CC4-44C2-9884-3C1B27331E4E}"/>
          </ac:spMkLst>
        </pc:spChg>
        <pc:spChg chg="add mod ord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8" creationId="{6F9FB0B8-422C-48A9-B07A-D9EE3BBB0604}"/>
          </ac:spMkLst>
        </pc:spChg>
        <pc:spChg chg="add mod ord">
          <ac:chgData name="Melody Lin (TWN-MEW)" userId="c69c683c-af6b-49b2-9761-a0441cdef142" providerId="ADAL" clId="{75295B5A-A3B7-4405-98E9-FE73B0893E5A}" dt="2022-03-28T18:18:13.837" v="93" actId="700"/>
          <ac:spMkLst>
            <pc:docMk/>
            <pc:sldMk cId="1842504667" sldId="417"/>
            <ac:spMk id="9" creationId="{E5D5F9FC-FE57-4EB8-9227-BDB9E1DA89FE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17.340" v="94" actId="700"/>
        <pc:sldMkLst>
          <pc:docMk/>
          <pc:sldMk cId="742191953" sldId="418"/>
        </pc:sldMkLst>
        <pc:spChg chg="del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2" creationId="{565EE185-17B1-42EC-B1E0-BA3C05CDAA28}"/>
          </ac:spMkLst>
        </pc:spChg>
        <pc:spChg chg="del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3" creationId="{8E9187A0-C22A-4FD7-A812-27E3D40CE40A}"/>
          </ac:spMkLst>
        </pc:spChg>
        <pc:spChg chg="del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4" creationId="{D788C802-9626-4738-B584-0C62D6E5C040}"/>
          </ac:spMkLst>
        </pc:spChg>
        <pc:spChg chg="del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5" creationId="{D659F135-4479-4BC7-BDA7-6F91BE0697C5}"/>
          </ac:spMkLst>
        </pc:spChg>
        <pc:spChg chg="add mod ord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6" creationId="{0236F76A-E21C-41D8-B580-C5A07BBA4CF2}"/>
          </ac:spMkLst>
        </pc:spChg>
        <pc:spChg chg="add mod ord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7" creationId="{E12C69BC-CC41-4AEE-9C4B-BCFAD51A556D}"/>
          </ac:spMkLst>
        </pc:spChg>
        <pc:spChg chg="add mod ord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8" creationId="{08789797-3FAA-4430-82D4-E196203A1DDB}"/>
          </ac:spMkLst>
        </pc:spChg>
        <pc:spChg chg="add mod ord">
          <ac:chgData name="Melody Lin (TWN-MEW)" userId="c69c683c-af6b-49b2-9761-a0441cdef142" providerId="ADAL" clId="{75295B5A-A3B7-4405-98E9-FE73B0893E5A}" dt="2022-03-28T18:18:17.340" v="94" actId="700"/>
          <ac:spMkLst>
            <pc:docMk/>
            <pc:sldMk cId="742191953" sldId="418"/>
            <ac:spMk id="9" creationId="{A5663728-36EF-44CA-922C-F3C36EA489E5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35.218" v="100" actId="700"/>
        <pc:sldMkLst>
          <pc:docMk/>
          <pc:sldMk cId="3126341562" sldId="419"/>
        </pc:sldMkLst>
        <pc:spChg chg="del">
          <ac:chgData name="Melody Lin (TWN-MEW)" userId="c69c683c-af6b-49b2-9761-a0441cdef142" providerId="ADAL" clId="{75295B5A-A3B7-4405-98E9-FE73B0893E5A}" dt="2022-03-28T18:18:35.218" v="100" actId="700"/>
          <ac:spMkLst>
            <pc:docMk/>
            <pc:sldMk cId="3126341562" sldId="419"/>
            <ac:spMk id="2" creationId="{4970FB6E-3008-4E6F-A21A-C9DDDC0398A4}"/>
          </ac:spMkLst>
        </pc:spChg>
        <pc:spChg chg="add mod ord">
          <ac:chgData name="Melody Lin (TWN-MEW)" userId="c69c683c-af6b-49b2-9761-a0441cdef142" providerId="ADAL" clId="{75295B5A-A3B7-4405-98E9-FE73B0893E5A}" dt="2022-03-28T18:18:35.218" v="100" actId="700"/>
          <ac:spMkLst>
            <pc:docMk/>
            <pc:sldMk cId="3126341562" sldId="419"/>
            <ac:spMk id="3" creationId="{262C3ED2-8FDD-42F8-886D-21FEC3C17F9B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34:57.138" v="122" actId="700"/>
        <pc:sldMkLst>
          <pc:docMk/>
          <pc:sldMk cId="1775082618" sldId="420"/>
        </pc:sldMkLst>
        <pc:spChg chg="add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2" creationId="{658C06C1-790D-41C1-9872-956A53ACF1B3}"/>
          </ac:spMkLst>
        </pc:spChg>
        <pc:spChg chg="del">
          <ac:chgData name="Melody Lin (TWN-MEW)" userId="c69c683c-af6b-49b2-9761-a0441cdef142" providerId="ADAL" clId="{75295B5A-A3B7-4405-98E9-FE73B0893E5A}" dt="2022-03-28T18:17:55.907" v="87" actId="700"/>
          <ac:spMkLst>
            <pc:docMk/>
            <pc:sldMk cId="1775082618" sldId="420"/>
            <ac:spMk id="2" creationId="{73F0ECB4-F5CD-40F4-A5ED-0EAA2B148138}"/>
          </ac:spMkLst>
        </pc:spChg>
        <pc:spChg chg="del">
          <ac:chgData name="Melody Lin (TWN-MEW)" userId="c69c683c-af6b-49b2-9761-a0441cdef142" providerId="ADAL" clId="{75295B5A-A3B7-4405-98E9-FE73B0893E5A}" dt="2022-03-28T18:17:55.907" v="87" actId="700"/>
          <ac:spMkLst>
            <pc:docMk/>
            <pc:sldMk cId="1775082618" sldId="420"/>
            <ac:spMk id="3" creationId="{25A57F90-1015-40ED-9C42-CA2913A1C719}"/>
          </ac:spMkLst>
        </pc:spChg>
        <pc:spChg chg="add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3" creationId="{FC4E359A-2211-4BB3-9C91-8EF0E94294AF}"/>
          </ac:spMkLst>
        </pc:spChg>
        <pc:spChg chg="add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4" creationId="{D0E8874D-B518-450E-9023-EA5DACF9B890}"/>
          </ac:spMkLst>
        </pc:spChg>
        <pc:spChg chg="del">
          <ac:chgData name="Melody Lin (TWN-MEW)" userId="c69c683c-af6b-49b2-9761-a0441cdef142" providerId="ADAL" clId="{75295B5A-A3B7-4405-98E9-FE73B0893E5A}" dt="2022-03-28T18:17:55.907" v="87" actId="700"/>
          <ac:spMkLst>
            <pc:docMk/>
            <pc:sldMk cId="1775082618" sldId="420"/>
            <ac:spMk id="4" creationId="{EFAE6CB4-2FCA-4991-856D-13BFF35AA42F}"/>
          </ac:spMkLst>
        </pc:spChg>
        <pc:spChg chg="del">
          <ac:chgData name="Melody Lin (TWN-MEW)" userId="c69c683c-af6b-49b2-9761-a0441cdef142" providerId="ADAL" clId="{75295B5A-A3B7-4405-98E9-FE73B0893E5A}" dt="2022-03-28T18:17:55.907" v="87" actId="700"/>
          <ac:spMkLst>
            <pc:docMk/>
            <pc:sldMk cId="1775082618" sldId="420"/>
            <ac:spMk id="5" creationId="{27D97A59-9A5B-417B-91C4-07F9C4AFAD8C}"/>
          </ac:spMkLst>
        </pc:spChg>
        <pc:spChg chg="add del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6" creationId="{F8498201-36FA-4757-BE56-568F79ED11B6}"/>
          </ac:spMkLst>
        </pc:spChg>
        <pc:spChg chg="add del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7" creationId="{3A136FBB-812C-4ED9-B334-94E22B261B79}"/>
          </ac:spMkLst>
        </pc:spChg>
        <pc:spChg chg="add del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8" creationId="{7F00F277-49EF-4237-8E1D-62D0D257FCFF}"/>
          </ac:spMkLst>
        </pc:spChg>
        <pc:spChg chg="add del mod ord">
          <ac:chgData name="Melody Lin (TWN-MEW)" userId="c69c683c-af6b-49b2-9761-a0441cdef142" providerId="ADAL" clId="{75295B5A-A3B7-4405-98E9-FE73B0893E5A}" dt="2022-03-28T18:34:57.138" v="122" actId="700"/>
          <ac:spMkLst>
            <pc:docMk/>
            <pc:sldMk cId="1775082618" sldId="420"/>
            <ac:spMk id="9" creationId="{9F9F9247-CD6E-4242-B471-103176A0C8A6}"/>
          </ac:spMkLst>
        </pc:spChg>
      </pc:sldChg>
      <pc:sldChg chg="addSp delSp modSp mod modClrScheme chgLayout">
        <pc:chgData name="Melody Lin (TWN-MEW)" userId="c69c683c-af6b-49b2-9761-a0441cdef142" providerId="ADAL" clId="{75295B5A-A3B7-4405-98E9-FE73B0893E5A}" dt="2022-03-28T18:18:01.887" v="89" actId="700"/>
        <pc:sldMkLst>
          <pc:docMk/>
          <pc:sldMk cId="290029683" sldId="424"/>
        </pc:sldMkLst>
        <pc:spChg chg="del mod ord">
          <ac:chgData name="Melody Lin (TWN-MEW)" userId="c69c683c-af6b-49b2-9761-a0441cdef142" providerId="ADAL" clId="{75295B5A-A3B7-4405-98E9-FE73B0893E5A}" dt="2022-03-28T18:03:49.975" v="20" actId="700"/>
          <ac:spMkLst>
            <pc:docMk/>
            <pc:sldMk cId="290029683" sldId="424"/>
            <ac:spMk id="2" creationId="{800DA989-553A-42D7-843A-34152BA60ABF}"/>
          </ac:spMkLst>
        </pc:spChg>
        <pc:spChg chg="del mod ord">
          <ac:chgData name="Melody Lin (TWN-MEW)" userId="c69c683c-af6b-49b2-9761-a0441cdef142" providerId="ADAL" clId="{75295B5A-A3B7-4405-98E9-FE73B0893E5A}" dt="2022-03-28T18:03:49.975" v="20" actId="700"/>
          <ac:spMkLst>
            <pc:docMk/>
            <pc:sldMk cId="290029683" sldId="424"/>
            <ac:spMk id="3" creationId="{5CE6FFF8-FAAD-4A24-B06C-8C6E1AAD69AA}"/>
          </ac:spMkLst>
        </pc:spChg>
        <pc:spChg chg="del mod ord">
          <ac:chgData name="Melody Lin (TWN-MEW)" userId="c69c683c-af6b-49b2-9761-a0441cdef142" providerId="ADAL" clId="{75295B5A-A3B7-4405-98E9-FE73B0893E5A}" dt="2022-03-28T18:03:49.975" v="20" actId="700"/>
          <ac:spMkLst>
            <pc:docMk/>
            <pc:sldMk cId="290029683" sldId="424"/>
            <ac:spMk id="4" creationId="{97A25666-E010-49C3-BE16-CE21EFAACAD1}"/>
          </ac:spMkLst>
        </pc:spChg>
        <pc:spChg chg="add del mod ord">
          <ac:chgData name="Melody Lin (TWN-MEW)" userId="c69c683c-af6b-49b2-9761-a0441cdef142" providerId="ADAL" clId="{75295B5A-A3B7-4405-98E9-FE73B0893E5A}" dt="2022-03-28T18:18:01.887" v="89" actId="700"/>
          <ac:spMkLst>
            <pc:docMk/>
            <pc:sldMk cId="290029683" sldId="424"/>
            <ac:spMk id="5" creationId="{3096F14E-E92D-43BF-8DF3-2F84BC789F79}"/>
          </ac:spMkLst>
        </pc:spChg>
        <pc:spChg chg="add del mod ord">
          <ac:chgData name="Melody Lin (TWN-MEW)" userId="c69c683c-af6b-49b2-9761-a0441cdef142" providerId="ADAL" clId="{75295B5A-A3B7-4405-98E9-FE73B0893E5A}" dt="2022-03-28T18:18:01.887" v="89" actId="700"/>
          <ac:spMkLst>
            <pc:docMk/>
            <pc:sldMk cId="290029683" sldId="424"/>
            <ac:spMk id="6" creationId="{F29D57E7-9A24-4191-A8A7-6A2B637400B9}"/>
          </ac:spMkLst>
        </pc:spChg>
        <pc:spChg chg="add del mod ord">
          <ac:chgData name="Melody Lin (TWN-MEW)" userId="c69c683c-af6b-49b2-9761-a0441cdef142" providerId="ADAL" clId="{75295B5A-A3B7-4405-98E9-FE73B0893E5A}" dt="2022-03-28T18:18:01.887" v="89" actId="700"/>
          <ac:spMkLst>
            <pc:docMk/>
            <pc:sldMk cId="290029683" sldId="424"/>
            <ac:spMk id="7" creationId="{37E1E2B0-E26A-4354-B3B4-70FC8426F881}"/>
          </ac:spMkLst>
        </pc:spChg>
        <pc:spChg chg="add mod ord">
          <ac:chgData name="Melody Lin (TWN-MEW)" userId="c69c683c-af6b-49b2-9761-a0441cdef142" providerId="ADAL" clId="{75295B5A-A3B7-4405-98E9-FE73B0893E5A}" dt="2022-03-28T18:18:01.887" v="89" actId="700"/>
          <ac:spMkLst>
            <pc:docMk/>
            <pc:sldMk cId="290029683" sldId="424"/>
            <ac:spMk id="8" creationId="{5DC76751-39EB-4D8A-AA69-E6FAF5AB1FF6}"/>
          </ac:spMkLst>
        </pc:spChg>
        <pc:spChg chg="add mod ord">
          <ac:chgData name="Melody Lin (TWN-MEW)" userId="c69c683c-af6b-49b2-9761-a0441cdef142" providerId="ADAL" clId="{75295B5A-A3B7-4405-98E9-FE73B0893E5A}" dt="2022-03-28T18:18:01.887" v="89" actId="700"/>
          <ac:spMkLst>
            <pc:docMk/>
            <pc:sldMk cId="290029683" sldId="424"/>
            <ac:spMk id="9" creationId="{D9F6193D-9053-42F6-AE4C-A9A18E938BAB}"/>
          </ac:spMkLst>
        </pc:spChg>
        <pc:spChg chg="add mod ord">
          <ac:chgData name="Melody Lin (TWN-MEW)" userId="c69c683c-af6b-49b2-9761-a0441cdef142" providerId="ADAL" clId="{75295B5A-A3B7-4405-98E9-FE73B0893E5A}" dt="2022-03-28T18:18:01.887" v="89" actId="700"/>
          <ac:spMkLst>
            <pc:docMk/>
            <pc:sldMk cId="290029683" sldId="424"/>
            <ac:spMk id="10" creationId="{A3100CD4-4700-4763-B410-125D3AE27546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04.723" v="90" actId="700"/>
        <pc:sldMkLst>
          <pc:docMk/>
          <pc:sldMk cId="3062713122" sldId="425"/>
        </pc:sldMkLst>
        <pc:spChg chg="del">
          <ac:chgData name="Melody Lin (TWN-MEW)" userId="c69c683c-af6b-49b2-9761-a0441cdef142" providerId="ADAL" clId="{75295B5A-A3B7-4405-98E9-FE73B0893E5A}" dt="2022-03-28T18:18:04.723" v="90" actId="700"/>
          <ac:spMkLst>
            <pc:docMk/>
            <pc:sldMk cId="3062713122" sldId="425"/>
            <ac:spMk id="2" creationId="{F8046BDD-ADA3-4C28-84C1-B0FC86887CD7}"/>
          </ac:spMkLst>
        </pc:spChg>
        <pc:spChg chg="del">
          <ac:chgData name="Melody Lin (TWN-MEW)" userId="c69c683c-af6b-49b2-9761-a0441cdef142" providerId="ADAL" clId="{75295B5A-A3B7-4405-98E9-FE73B0893E5A}" dt="2022-03-28T18:18:04.723" v="90" actId="700"/>
          <ac:spMkLst>
            <pc:docMk/>
            <pc:sldMk cId="3062713122" sldId="425"/>
            <ac:spMk id="3" creationId="{2E24A666-6008-47D3-9FD6-844EF2246257}"/>
          </ac:spMkLst>
        </pc:spChg>
        <pc:spChg chg="del">
          <ac:chgData name="Melody Lin (TWN-MEW)" userId="c69c683c-af6b-49b2-9761-a0441cdef142" providerId="ADAL" clId="{75295B5A-A3B7-4405-98E9-FE73B0893E5A}" dt="2022-03-28T18:18:04.723" v="90" actId="700"/>
          <ac:spMkLst>
            <pc:docMk/>
            <pc:sldMk cId="3062713122" sldId="425"/>
            <ac:spMk id="4" creationId="{6D715F6F-3338-4388-9919-2477082D930B}"/>
          </ac:spMkLst>
        </pc:spChg>
        <pc:spChg chg="add mod ord">
          <ac:chgData name="Melody Lin (TWN-MEW)" userId="c69c683c-af6b-49b2-9761-a0441cdef142" providerId="ADAL" clId="{75295B5A-A3B7-4405-98E9-FE73B0893E5A}" dt="2022-03-28T18:18:04.723" v="90" actId="700"/>
          <ac:spMkLst>
            <pc:docMk/>
            <pc:sldMk cId="3062713122" sldId="425"/>
            <ac:spMk id="5" creationId="{CAD9D6D4-4A6C-4799-96A8-B7209E9CD028}"/>
          </ac:spMkLst>
        </pc:spChg>
        <pc:spChg chg="add mod ord">
          <ac:chgData name="Melody Lin (TWN-MEW)" userId="c69c683c-af6b-49b2-9761-a0441cdef142" providerId="ADAL" clId="{75295B5A-A3B7-4405-98E9-FE73B0893E5A}" dt="2022-03-28T18:18:04.723" v="90" actId="700"/>
          <ac:spMkLst>
            <pc:docMk/>
            <pc:sldMk cId="3062713122" sldId="425"/>
            <ac:spMk id="6" creationId="{FF4029F7-D706-4C12-93E3-8F91880DEFAD}"/>
          </ac:spMkLst>
        </pc:spChg>
        <pc:spChg chg="add mod ord">
          <ac:chgData name="Melody Lin (TWN-MEW)" userId="c69c683c-af6b-49b2-9761-a0441cdef142" providerId="ADAL" clId="{75295B5A-A3B7-4405-98E9-FE73B0893E5A}" dt="2022-03-28T18:18:04.723" v="90" actId="700"/>
          <ac:spMkLst>
            <pc:docMk/>
            <pc:sldMk cId="3062713122" sldId="425"/>
            <ac:spMk id="7" creationId="{713F1E7D-05DA-4AF0-AF68-C13721E10F6F}"/>
          </ac:spMkLst>
        </pc:spChg>
      </pc:sldChg>
      <pc:sldChg chg="addSp delSp modSp mod chgLayout">
        <pc:chgData name="Melody Lin (TWN-MEW)" userId="c69c683c-af6b-49b2-9761-a0441cdef142" providerId="ADAL" clId="{75295B5A-A3B7-4405-98E9-FE73B0893E5A}" dt="2022-03-28T18:18:33.189" v="99" actId="700"/>
        <pc:sldMkLst>
          <pc:docMk/>
          <pc:sldMk cId="1537972903" sldId="426"/>
        </pc:sldMkLst>
        <pc:spChg chg="del">
          <ac:chgData name="Melody Lin (TWN-MEW)" userId="c69c683c-af6b-49b2-9761-a0441cdef142" providerId="ADAL" clId="{75295B5A-A3B7-4405-98E9-FE73B0893E5A}" dt="2022-03-28T18:18:33.189" v="99" actId="700"/>
          <ac:spMkLst>
            <pc:docMk/>
            <pc:sldMk cId="1537972903" sldId="426"/>
            <ac:spMk id="2" creationId="{9C519FAE-5B46-4252-9BDA-22E97F20E6AE}"/>
          </ac:spMkLst>
        </pc:spChg>
        <pc:spChg chg="del">
          <ac:chgData name="Melody Lin (TWN-MEW)" userId="c69c683c-af6b-49b2-9761-a0441cdef142" providerId="ADAL" clId="{75295B5A-A3B7-4405-98E9-FE73B0893E5A}" dt="2022-03-28T18:18:33.189" v="99" actId="700"/>
          <ac:spMkLst>
            <pc:docMk/>
            <pc:sldMk cId="1537972903" sldId="426"/>
            <ac:spMk id="3" creationId="{DCA0EA17-1113-4B24-AAE9-449F9BA7C040}"/>
          </ac:spMkLst>
        </pc:spChg>
        <pc:spChg chg="add mod ord">
          <ac:chgData name="Melody Lin (TWN-MEW)" userId="c69c683c-af6b-49b2-9761-a0441cdef142" providerId="ADAL" clId="{75295B5A-A3B7-4405-98E9-FE73B0893E5A}" dt="2022-03-28T18:18:33.189" v="99" actId="700"/>
          <ac:spMkLst>
            <pc:docMk/>
            <pc:sldMk cId="1537972903" sldId="426"/>
            <ac:spMk id="4" creationId="{D762C9CB-EAAA-47A3-A83D-FBF94804E9E9}"/>
          </ac:spMkLst>
        </pc:spChg>
        <pc:spChg chg="add mod ord">
          <ac:chgData name="Melody Lin (TWN-MEW)" userId="c69c683c-af6b-49b2-9761-a0441cdef142" providerId="ADAL" clId="{75295B5A-A3B7-4405-98E9-FE73B0893E5A}" dt="2022-03-28T18:18:33.189" v="99" actId="700"/>
          <ac:spMkLst>
            <pc:docMk/>
            <pc:sldMk cId="1537972903" sldId="426"/>
            <ac:spMk id="5" creationId="{D4D89ECC-5EC2-4F75-AFB4-8CB7E901DE27}"/>
          </ac:spMkLst>
        </pc:spChg>
      </pc:sldChg>
      <pc:sldMasterChg chg="delSldLayout modSldLayout sldLayoutOrd">
        <pc:chgData name="Melody Lin (TWN-MEW)" userId="c69c683c-af6b-49b2-9761-a0441cdef142" providerId="ADAL" clId="{75295B5A-A3B7-4405-98E9-FE73B0893E5A}" dt="2022-03-28T18:34:50.287" v="121"/>
        <pc:sldMasterMkLst>
          <pc:docMk/>
          <pc:sldMasterMk cId="4009042160" sldId="2147483660"/>
        </pc:sldMasterMkLst>
        <pc:sldLayoutChg chg="mod">
          <pc:chgData name="Melody Lin (TWN-MEW)" userId="c69c683c-af6b-49b2-9761-a0441cdef142" providerId="ADAL" clId="{75295B5A-A3B7-4405-98E9-FE73B0893E5A}" dt="2022-03-28T18:14:23.183" v="61" actId="6014"/>
          <pc:sldLayoutMkLst>
            <pc:docMk/>
            <pc:sldMasterMk cId="4009042160" sldId="2147483660"/>
            <pc:sldLayoutMk cId="2340474968" sldId="2147483661"/>
          </pc:sldLayoutMkLst>
        </pc:sldLayoutChg>
        <pc:sldLayoutChg chg="addSp delSp modSp del mod">
          <pc:chgData name="Melody Lin (TWN-MEW)" userId="c69c683c-af6b-49b2-9761-a0441cdef142" providerId="ADAL" clId="{75295B5A-A3B7-4405-98E9-FE73B0893E5A}" dt="2022-03-28T18:04:13.571" v="21" actId="2696"/>
          <pc:sldLayoutMkLst>
            <pc:docMk/>
            <pc:sldMasterMk cId="4009042160" sldId="2147483660"/>
            <pc:sldLayoutMk cId="3784675713" sldId="2147483662"/>
          </pc:sldLayoutMkLst>
          <pc:spChg chg="del">
            <ac:chgData name="Melody Lin (TWN-MEW)" userId="c69c683c-af6b-49b2-9761-a0441cdef142" providerId="ADAL" clId="{75295B5A-A3B7-4405-98E9-FE73B0893E5A}" dt="2022-03-28T18:01:14.063" v="2" actId="478"/>
            <ac:spMkLst>
              <pc:docMk/>
              <pc:sldMasterMk cId="4009042160" sldId="2147483660"/>
              <pc:sldLayoutMk cId="3784675713" sldId="2147483662"/>
              <ac:spMk id="6" creationId="{A098EF44-EA59-4DC2-A7B9-840999764BC0}"/>
            </ac:spMkLst>
          </pc:spChg>
          <pc:spChg chg="del">
            <ac:chgData name="Melody Lin (TWN-MEW)" userId="c69c683c-af6b-49b2-9761-a0441cdef142" providerId="ADAL" clId="{75295B5A-A3B7-4405-98E9-FE73B0893E5A}" dt="2022-03-28T18:01:23.150" v="4" actId="478"/>
            <ac:spMkLst>
              <pc:docMk/>
              <pc:sldMasterMk cId="4009042160" sldId="2147483660"/>
              <pc:sldLayoutMk cId="3784675713" sldId="2147483662"/>
              <ac:spMk id="7" creationId="{8AC53039-EE51-47FD-BDB7-7E54B5F8D413}"/>
            </ac:spMkLst>
          </pc:spChg>
          <pc:spChg chg="add mod">
            <ac:chgData name="Melody Lin (TWN-MEW)" userId="c69c683c-af6b-49b2-9761-a0441cdef142" providerId="ADAL" clId="{75295B5A-A3B7-4405-98E9-FE73B0893E5A}" dt="2022-03-28T18:01:09.360" v="1" actId="1076"/>
            <ac:spMkLst>
              <pc:docMk/>
              <pc:sldMasterMk cId="4009042160" sldId="2147483660"/>
              <pc:sldLayoutMk cId="3784675713" sldId="2147483662"/>
              <ac:spMk id="9" creationId="{56A2FE37-A482-4A23-8F74-85AAB5462A08}"/>
            </ac:spMkLst>
          </pc:spChg>
          <pc:spChg chg="add mod">
            <ac:chgData name="Melody Lin (TWN-MEW)" userId="c69c683c-af6b-49b2-9761-a0441cdef142" providerId="ADAL" clId="{75295B5A-A3B7-4405-98E9-FE73B0893E5A}" dt="2022-03-28T18:01:20.744" v="3" actId="1076"/>
            <ac:spMkLst>
              <pc:docMk/>
              <pc:sldMasterMk cId="4009042160" sldId="2147483660"/>
              <pc:sldLayoutMk cId="3784675713" sldId="2147483662"/>
              <ac:spMk id="10" creationId="{BE776F69-8FD8-40B9-858A-820EBB42B966}"/>
            </ac:spMkLst>
          </pc:spChg>
          <pc:spChg chg="add del mod">
            <ac:chgData name="Melody Lin (TWN-MEW)" userId="c69c683c-af6b-49b2-9761-a0441cdef142" providerId="ADAL" clId="{75295B5A-A3B7-4405-98E9-FE73B0893E5A}" dt="2022-03-28T18:01:29.241" v="5" actId="478"/>
            <ac:spMkLst>
              <pc:docMk/>
              <pc:sldMasterMk cId="4009042160" sldId="2147483660"/>
              <pc:sldLayoutMk cId="3784675713" sldId="2147483662"/>
              <ac:spMk id="11" creationId="{68F9FCD4-50D9-4A7B-9874-8A4F720228B3}"/>
            </ac:spMkLst>
          </pc:spChg>
        </pc:sldLayoutChg>
        <pc:sldLayoutChg chg="addSp delSp modSp mod">
          <pc:chgData name="Melody Lin (TWN-MEW)" userId="c69c683c-af6b-49b2-9761-a0441cdef142" providerId="ADAL" clId="{75295B5A-A3B7-4405-98E9-FE73B0893E5A}" dt="2022-03-28T18:34:50.287" v="121"/>
          <pc:sldLayoutMkLst>
            <pc:docMk/>
            <pc:sldMasterMk cId="4009042160" sldId="2147483660"/>
            <pc:sldLayoutMk cId="3910794485" sldId="2147483663"/>
          </pc:sldLayoutMkLst>
          <pc:spChg chg="add del mod">
            <ac:chgData name="Melody Lin (TWN-MEW)" userId="c69c683c-af6b-49b2-9761-a0441cdef142" providerId="ADAL" clId="{75295B5A-A3B7-4405-98E9-FE73B0893E5A}" dt="2022-03-28T18:34:46.623" v="119" actId="21"/>
            <ac:spMkLst>
              <pc:docMk/>
              <pc:sldMasterMk cId="4009042160" sldId="2147483660"/>
              <pc:sldLayoutMk cId="3910794485" sldId="2147483663"/>
              <ac:spMk id="3" creationId="{4D85041B-07B7-4E40-90FC-C8BEF43C5F8A}"/>
            </ac:spMkLst>
          </pc:spChg>
          <pc:spChg chg="del">
            <ac:chgData name="Melody Lin (TWN-MEW)" userId="c69c683c-af6b-49b2-9761-a0441cdef142" providerId="ADAL" clId="{75295B5A-A3B7-4405-98E9-FE73B0893E5A}" dt="2022-03-28T18:34:49.307" v="120" actId="478"/>
            <ac:spMkLst>
              <pc:docMk/>
              <pc:sldMasterMk cId="4009042160" sldId="2147483660"/>
              <pc:sldLayoutMk cId="3910794485" sldId="2147483663"/>
              <ac:spMk id="4" creationId="{62C86ECC-B518-478E-B580-4E1B9A1FAFE1}"/>
            </ac:spMkLst>
          </pc:spChg>
          <pc:spChg chg="mod">
            <ac:chgData name="Melody Lin (TWN-MEW)" userId="c69c683c-af6b-49b2-9761-a0441cdef142" providerId="ADAL" clId="{75295B5A-A3B7-4405-98E9-FE73B0893E5A}" dt="2022-03-28T18:19:31.977" v="105" actId="20577"/>
            <ac:spMkLst>
              <pc:docMk/>
              <pc:sldMasterMk cId="4009042160" sldId="2147483660"/>
              <pc:sldLayoutMk cId="3910794485" sldId="2147483663"/>
              <ac:spMk id="10" creationId="{CDC7F807-C39F-434B-82E3-641B463FF2EA}"/>
            </ac:spMkLst>
          </pc:spChg>
          <pc:spChg chg="add mod">
            <ac:chgData name="Melody Lin (TWN-MEW)" userId="c69c683c-af6b-49b2-9761-a0441cdef142" providerId="ADAL" clId="{75295B5A-A3B7-4405-98E9-FE73B0893E5A}" dt="2022-03-28T18:34:50.287" v="121"/>
            <ac:spMkLst>
              <pc:docMk/>
              <pc:sldMasterMk cId="4009042160" sldId="2147483660"/>
              <pc:sldLayoutMk cId="3910794485" sldId="2147483663"/>
              <ac:spMk id="11" creationId="{83237296-318C-4540-AAC9-5AD0C0EF1314}"/>
            </ac:spMkLst>
          </pc:spChg>
        </pc:sldLayoutChg>
        <pc:sldLayoutChg chg="mod">
          <pc:chgData name="Melody Lin (TWN-MEW)" userId="c69c683c-af6b-49b2-9761-a0441cdef142" providerId="ADAL" clId="{75295B5A-A3B7-4405-98E9-FE73B0893E5A}" dt="2022-03-28T18:14:27.839" v="63" actId="6014"/>
          <pc:sldLayoutMkLst>
            <pc:docMk/>
            <pc:sldMasterMk cId="4009042160" sldId="2147483660"/>
            <pc:sldLayoutMk cId="3448972863" sldId="2147483664"/>
          </pc:sldLayoutMkLst>
        </pc:sldLayoutChg>
        <pc:sldLayoutChg chg="mod">
          <pc:chgData name="Melody Lin (TWN-MEW)" userId="c69c683c-af6b-49b2-9761-a0441cdef142" providerId="ADAL" clId="{75295B5A-A3B7-4405-98E9-FE73B0893E5A}" dt="2022-03-28T18:14:39.949" v="67" actId="6014"/>
          <pc:sldLayoutMkLst>
            <pc:docMk/>
            <pc:sldMasterMk cId="4009042160" sldId="2147483660"/>
            <pc:sldLayoutMk cId="3365939838" sldId="2147483668"/>
          </pc:sldLayoutMkLst>
        </pc:sldLayoutChg>
        <pc:sldLayoutChg chg="mod">
          <pc:chgData name="Melody Lin (TWN-MEW)" userId="c69c683c-af6b-49b2-9761-a0441cdef142" providerId="ADAL" clId="{75295B5A-A3B7-4405-98E9-FE73B0893E5A}" dt="2022-03-28T18:14:49.416" v="70" actId="6014"/>
          <pc:sldLayoutMkLst>
            <pc:docMk/>
            <pc:sldMasterMk cId="4009042160" sldId="2147483660"/>
            <pc:sldLayoutMk cId="2550475163" sldId="2147483669"/>
          </pc:sldLayoutMkLst>
        </pc:sldLayoutChg>
        <pc:sldLayoutChg chg="mod">
          <pc:chgData name="Melody Lin (TWN-MEW)" userId="c69c683c-af6b-49b2-9761-a0441cdef142" providerId="ADAL" clId="{75295B5A-A3B7-4405-98E9-FE73B0893E5A}" dt="2022-03-28T18:14:59.657" v="73" actId="6014"/>
          <pc:sldLayoutMkLst>
            <pc:docMk/>
            <pc:sldMasterMk cId="4009042160" sldId="2147483660"/>
            <pc:sldLayoutMk cId="564312097" sldId="2147483670"/>
          </pc:sldLayoutMkLst>
        </pc:sldLayoutChg>
        <pc:sldLayoutChg chg="addSp delSp modSp mod">
          <pc:chgData name="Melody Lin (TWN-MEW)" userId="c69c683c-af6b-49b2-9761-a0441cdef142" providerId="ADAL" clId="{75295B5A-A3B7-4405-98E9-FE73B0893E5A}" dt="2022-03-28T18:16:06.988" v="84" actId="6014"/>
          <pc:sldLayoutMkLst>
            <pc:docMk/>
            <pc:sldMasterMk cId="4009042160" sldId="2147483660"/>
            <pc:sldLayoutMk cId="1228991671" sldId="2147483671"/>
          </pc:sldLayoutMkLst>
          <pc:spChg chg="del">
            <ac:chgData name="Melody Lin (TWN-MEW)" userId="c69c683c-af6b-49b2-9761-a0441cdef142" providerId="ADAL" clId="{75295B5A-A3B7-4405-98E9-FE73B0893E5A}" dt="2022-03-28T18:08:29.530" v="58" actId="478"/>
            <ac:spMkLst>
              <pc:docMk/>
              <pc:sldMasterMk cId="4009042160" sldId="2147483660"/>
              <pc:sldLayoutMk cId="1228991671" sldId="2147483671"/>
              <ac:spMk id="5" creationId="{0CCEB0F3-A746-426B-903F-512AB6A3D57C}"/>
            </ac:spMkLst>
          </pc:spChg>
          <pc:spChg chg="add mod">
            <ac:chgData name="Melody Lin (TWN-MEW)" userId="c69c683c-af6b-49b2-9761-a0441cdef142" providerId="ADAL" clId="{75295B5A-A3B7-4405-98E9-FE73B0893E5A}" dt="2022-03-28T18:08:29.931" v="59"/>
            <ac:spMkLst>
              <pc:docMk/>
              <pc:sldMasterMk cId="4009042160" sldId="2147483660"/>
              <pc:sldLayoutMk cId="1228991671" sldId="2147483671"/>
              <ac:spMk id="9" creationId="{7D035790-4018-4E8E-89A7-8FD1BF92D910}"/>
            </ac:spMkLst>
          </pc:spChg>
        </pc:sldLayoutChg>
        <pc:sldLayoutChg chg="mod">
          <pc:chgData name="Melody Lin (TWN-MEW)" userId="c69c683c-af6b-49b2-9761-a0441cdef142" providerId="ADAL" clId="{75295B5A-A3B7-4405-98E9-FE73B0893E5A}" dt="2022-03-28T18:15:35.817" v="81" actId="6014"/>
          <pc:sldLayoutMkLst>
            <pc:docMk/>
            <pc:sldMasterMk cId="4009042160" sldId="2147483660"/>
            <pc:sldLayoutMk cId="1509756621" sldId="2147483672"/>
          </pc:sldLayoutMkLst>
        </pc:sldLayoutChg>
        <pc:sldLayoutChg chg="mod">
          <pc:chgData name="Melody Lin (TWN-MEW)" userId="c69c683c-af6b-49b2-9761-a0441cdef142" providerId="ADAL" clId="{75295B5A-A3B7-4405-98E9-FE73B0893E5A}" dt="2022-03-28T18:14:36.375" v="66" actId="6014"/>
          <pc:sldLayoutMkLst>
            <pc:docMk/>
            <pc:sldMasterMk cId="4009042160" sldId="2147483660"/>
            <pc:sldLayoutMk cId="3971775087" sldId="2147483673"/>
          </pc:sldLayoutMkLst>
        </pc:sldLayoutChg>
        <pc:sldLayoutChg chg="del">
          <pc:chgData name="Melody Lin (TWN-MEW)" userId="c69c683c-af6b-49b2-9761-a0441cdef142" providerId="ADAL" clId="{75295B5A-A3B7-4405-98E9-FE73B0893E5A}" dt="2022-03-28T18:08:34.083" v="60" actId="2696"/>
          <pc:sldLayoutMkLst>
            <pc:docMk/>
            <pc:sldMasterMk cId="4009042160" sldId="2147483660"/>
            <pc:sldLayoutMk cId="114063130" sldId="2147483674"/>
          </pc:sldLayoutMkLst>
        </pc:sldLayoutChg>
        <pc:sldLayoutChg chg="addSp delSp modSp mod">
          <pc:chgData name="Melody Lin (TWN-MEW)" userId="c69c683c-af6b-49b2-9761-a0441cdef142" providerId="ADAL" clId="{75295B5A-A3B7-4405-98E9-FE73B0893E5A}" dt="2022-03-28T18:23:34.251" v="112" actId="14100"/>
          <pc:sldLayoutMkLst>
            <pc:docMk/>
            <pc:sldMasterMk cId="4009042160" sldId="2147483660"/>
            <pc:sldLayoutMk cId="1962492881" sldId="2147483676"/>
          </pc:sldLayoutMkLst>
          <pc:spChg chg="del">
            <ac:chgData name="Melody Lin (TWN-MEW)" userId="c69c683c-af6b-49b2-9761-a0441cdef142" providerId="ADAL" clId="{75295B5A-A3B7-4405-98E9-FE73B0893E5A}" dt="2022-03-28T18:04:28.135" v="22" actId="478"/>
            <ac:spMkLst>
              <pc:docMk/>
              <pc:sldMasterMk cId="4009042160" sldId="2147483660"/>
              <pc:sldLayoutMk cId="1962492881" sldId="2147483676"/>
              <ac:spMk id="5" creationId="{CF2CF8BD-57D3-4DEE-B85C-2C23625092CD}"/>
            </ac:spMkLst>
          </pc:spChg>
          <pc:spChg chg="del">
            <ac:chgData name="Melody Lin (TWN-MEW)" userId="c69c683c-af6b-49b2-9761-a0441cdef142" providerId="ADAL" clId="{75295B5A-A3B7-4405-98E9-FE73B0893E5A}" dt="2022-03-28T18:04:28.135" v="22" actId="478"/>
            <ac:spMkLst>
              <pc:docMk/>
              <pc:sldMasterMk cId="4009042160" sldId="2147483660"/>
              <pc:sldLayoutMk cId="1962492881" sldId="2147483676"/>
              <ac:spMk id="7" creationId="{62A8AD81-AC74-46B9-BBF3-36110F9C2A6C}"/>
            </ac:spMkLst>
          </pc:spChg>
          <pc:spChg chg="del">
            <ac:chgData name="Melody Lin (TWN-MEW)" userId="c69c683c-af6b-49b2-9761-a0441cdef142" providerId="ADAL" clId="{75295B5A-A3B7-4405-98E9-FE73B0893E5A}" dt="2022-03-28T18:04:28.135" v="22" actId="478"/>
            <ac:spMkLst>
              <pc:docMk/>
              <pc:sldMasterMk cId="4009042160" sldId="2147483660"/>
              <pc:sldLayoutMk cId="1962492881" sldId="2147483676"/>
              <ac:spMk id="8" creationId="{9757C5B8-DEBF-43D4-A332-E6D0A821FFB0}"/>
            </ac:spMkLst>
          </pc:spChg>
          <pc:spChg chg="add mod">
            <ac:chgData name="Melody Lin (TWN-MEW)" userId="c69c683c-af6b-49b2-9761-a0441cdef142" providerId="ADAL" clId="{75295B5A-A3B7-4405-98E9-FE73B0893E5A}" dt="2022-03-28T18:22:50.195" v="109" actId="20577"/>
            <ac:spMkLst>
              <pc:docMk/>
              <pc:sldMasterMk cId="4009042160" sldId="2147483660"/>
              <pc:sldLayoutMk cId="1962492881" sldId="2147483676"/>
              <ac:spMk id="11" creationId="{2C76F522-1672-4D88-A86A-BD29512EA162}"/>
            </ac:spMkLst>
          </pc:spChg>
          <pc:spChg chg="add mod">
            <ac:chgData name="Melody Lin (TWN-MEW)" userId="c69c683c-af6b-49b2-9761-a0441cdef142" providerId="ADAL" clId="{75295B5A-A3B7-4405-98E9-FE73B0893E5A}" dt="2022-03-28T18:04:38.218" v="24" actId="207"/>
            <ac:spMkLst>
              <pc:docMk/>
              <pc:sldMasterMk cId="4009042160" sldId="2147483660"/>
              <pc:sldLayoutMk cId="1962492881" sldId="2147483676"/>
              <ac:spMk id="12" creationId="{B6A06F66-0BDC-433B-9219-2D98D7CD5711}"/>
            </ac:spMkLst>
          </pc:spChg>
          <pc:spChg chg="add del mod">
            <ac:chgData name="Melody Lin (TWN-MEW)" userId="c69c683c-af6b-49b2-9761-a0441cdef142" providerId="ADAL" clId="{75295B5A-A3B7-4405-98E9-FE73B0893E5A}" dt="2022-03-28T18:05:11.079" v="30"/>
            <ac:spMkLst>
              <pc:docMk/>
              <pc:sldMasterMk cId="4009042160" sldId="2147483660"/>
              <pc:sldLayoutMk cId="1962492881" sldId="2147483676"/>
              <ac:spMk id="13" creationId="{92EA4070-4449-4357-B12F-76CDB5B5EC1C}"/>
            </ac:spMkLst>
          </pc:spChg>
          <pc:spChg chg="add del mod">
            <ac:chgData name="Melody Lin (TWN-MEW)" userId="c69c683c-af6b-49b2-9761-a0441cdef142" providerId="ADAL" clId="{75295B5A-A3B7-4405-98E9-FE73B0893E5A}" dt="2022-03-28T18:05:54.149" v="40" actId="21"/>
            <ac:spMkLst>
              <pc:docMk/>
              <pc:sldMasterMk cId="4009042160" sldId="2147483660"/>
              <pc:sldLayoutMk cId="1962492881" sldId="2147483676"/>
              <ac:spMk id="14" creationId="{460A1D92-1D0C-428A-9B1C-767589000560}"/>
            </ac:spMkLst>
          </pc:spChg>
          <pc:spChg chg="add mod">
            <ac:chgData name="Melody Lin (TWN-MEW)" userId="c69c683c-af6b-49b2-9761-a0441cdef142" providerId="ADAL" clId="{75295B5A-A3B7-4405-98E9-FE73B0893E5A}" dt="2022-03-28T18:05:55.486" v="42"/>
            <ac:spMkLst>
              <pc:docMk/>
              <pc:sldMasterMk cId="4009042160" sldId="2147483660"/>
              <pc:sldLayoutMk cId="1962492881" sldId="2147483676"/>
              <ac:spMk id="15" creationId="{ADE1967B-BDA3-4017-8CC6-F634FA6CFB45}"/>
            </ac:spMkLst>
          </pc:spChg>
          <pc:picChg chg="mod">
            <ac:chgData name="Melody Lin (TWN-MEW)" userId="c69c683c-af6b-49b2-9761-a0441cdef142" providerId="ADAL" clId="{75295B5A-A3B7-4405-98E9-FE73B0893E5A}" dt="2022-03-28T18:23:34.251" v="112" actId="14100"/>
            <ac:picMkLst>
              <pc:docMk/>
              <pc:sldMasterMk cId="4009042160" sldId="2147483660"/>
              <pc:sldLayoutMk cId="1962492881" sldId="2147483676"/>
              <ac:picMk id="9" creationId="{4BECE58C-8987-47EB-8D10-7DC5330A7DCC}"/>
            </ac:picMkLst>
          </pc:picChg>
          <pc:picChg chg="add del mod">
            <ac:chgData name="Melody Lin (TWN-MEW)" userId="c69c683c-af6b-49b2-9761-a0441cdef142" providerId="ADAL" clId="{75295B5A-A3B7-4405-98E9-FE73B0893E5A}" dt="2022-03-28T18:05:55.082" v="41" actId="478"/>
            <ac:picMkLst>
              <pc:docMk/>
              <pc:sldMasterMk cId="4009042160" sldId="2147483660"/>
              <pc:sldLayoutMk cId="1962492881" sldId="2147483676"/>
              <ac:picMk id="10" creationId="{39FC1CCE-29C3-4560-A7F7-5E78657E402E}"/>
            </ac:picMkLst>
          </pc:picChg>
        </pc:sldLayoutChg>
        <pc:sldLayoutChg chg="mod">
          <pc:chgData name="Melody Lin (TWN-MEW)" userId="c69c683c-af6b-49b2-9761-a0441cdef142" providerId="ADAL" clId="{75295B5A-A3B7-4405-98E9-FE73B0893E5A}" dt="2022-03-28T18:14:52.255" v="71" actId="6014"/>
          <pc:sldLayoutMkLst>
            <pc:docMk/>
            <pc:sldMasterMk cId="4009042160" sldId="2147483660"/>
            <pc:sldLayoutMk cId="1715950161" sldId="2147483679"/>
          </pc:sldLayoutMkLst>
        </pc:sldLayoutChg>
        <pc:sldLayoutChg chg="mod">
          <pc:chgData name="Melody Lin (TWN-MEW)" userId="c69c683c-af6b-49b2-9761-a0441cdef142" providerId="ADAL" clId="{75295B5A-A3B7-4405-98E9-FE73B0893E5A}" dt="2022-03-28T18:14:56.249" v="72" actId="6014"/>
          <pc:sldLayoutMkLst>
            <pc:docMk/>
            <pc:sldMasterMk cId="4009042160" sldId="2147483660"/>
            <pc:sldLayoutMk cId="337129022" sldId="2147483680"/>
          </pc:sldLayoutMkLst>
        </pc:sldLayoutChg>
        <pc:sldLayoutChg chg="addSp delSp modSp mod ord">
          <pc:chgData name="Melody Lin (TWN-MEW)" userId="c69c683c-af6b-49b2-9761-a0441cdef142" providerId="ADAL" clId="{75295B5A-A3B7-4405-98E9-FE73B0893E5A}" dt="2022-03-28T18:16:11.880" v="85" actId="6014"/>
          <pc:sldLayoutMkLst>
            <pc:docMk/>
            <pc:sldMasterMk cId="4009042160" sldId="2147483660"/>
            <pc:sldLayoutMk cId="3504461057" sldId="2147483681"/>
          </pc:sldLayoutMkLst>
          <pc:spChg chg="add mod">
            <ac:chgData name="Melody Lin (TWN-MEW)" userId="c69c683c-af6b-49b2-9761-a0441cdef142" providerId="ADAL" clId="{75295B5A-A3B7-4405-98E9-FE73B0893E5A}" dt="2022-03-28T18:08:24.006" v="57" actId="1076"/>
            <ac:spMkLst>
              <pc:docMk/>
              <pc:sldMasterMk cId="4009042160" sldId="2147483660"/>
              <pc:sldLayoutMk cId="3504461057" sldId="2147483681"/>
              <ac:spMk id="9" creationId="{90BB4EF7-CB19-4200-A0ED-82909B71228E}"/>
            </ac:spMkLst>
          </pc:spChg>
          <pc:spChg chg="del">
            <ac:chgData name="Melody Lin (TWN-MEW)" userId="c69c683c-af6b-49b2-9761-a0441cdef142" providerId="ADAL" clId="{75295B5A-A3B7-4405-98E9-FE73B0893E5A}" dt="2022-03-28T18:07:44.729" v="52" actId="478"/>
            <ac:spMkLst>
              <pc:docMk/>
              <pc:sldMasterMk cId="4009042160" sldId="2147483660"/>
              <pc:sldLayoutMk cId="3504461057" sldId="2147483681"/>
              <ac:spMk id="11" creationId="{6A71B330-A5F7-424A-82DE-87AF14A5BEEE}"/>
            </ac:spMkLst>
          </pc:spChg>
        </pc:sldLayoutChg>
        <pc:sldLayoutChg chg="addSp delSp modSp mod">
          <pc:chgData name="Melody Lin (TWN-MEW)" userId="c69c683c-af6b-49b2-9761-a0441cdef142" providerId="ADAL" clId="{75295B5A-A3B7-4405-98E9-FE73B0893E5A}" dt="2022-03-28T18:14:46.185" v="69" actId="6014"/>
          <pc:sldLayoutMkLst>
            <pc:docMk/>
            <pc:sldMasterMk cId="4009042160" sldId="2147483660"/>
            <pc:sldLayoutMk cId="637367076" sldId="2147483684"/>
          </pc:sldLayoutMkLst>
          <pc:spChg chg="add mod">
            <ac:chgData name="Melody Lin (TWN-MEW)" userId="c69c683c-af6b-49b2-9761-a0441cdef142" providerId="ADAL" clId="{75295B5A-A3B7-4405-98E9-FE73B0893E5A}" dt="2022-03-28T18:07:21.179" v="50"/>
            <ac:spMkLst>
              <pc:docMk/>
              <pc:sldMasterMk cId="4009042160" sldId="2147483660"/>
              <pc:sldLayoutMk cId="637367076" sldId="2147483684"/>
              <ac:spMk id="9" creationId="{58601AE1-BB9A-4A96-BD8E-A7C6DFB7755A}"/>
            </ac:spMkLst>
          </pc:spChg>
          <pc:spChg chg="del">
            <ac:chgData name="Melody Lin (TWN-MEW)" userId="c69c683c-af6b-49b2-9761-a0441cdef142" providerId="ADAL" clId="{75295B5A-A3B7-4405-98E9-FE73B0893E5A}" dt="2022-03-28T18:07:20.762" v="49" actId="478"/>
            <ac:spMkLst>
              <pc:docMk/>
              <pc:sldMasterMk cId="4009042160" sldId="2147483660"/>
              <pc:sldLayoutMk cId="637367076" sldId="2147483684"/>
              <ac:spMk id="12" creationId="{5A4454DC-9C7A-4586-BB35-51E4A3CB111C}"/>
            </ac:spMkLst>
          </pc:spChg>
        </pc:sldLayoutChg>
        <pc:sldLayoutChg chg="addSp delSp modSp mod">
          <pc:chgData name="Melody Lin (TWN-MEW)" userId="c69c683c-af6b-49b2-9761-a0441cdef142" providerId="ADAL" clId="{75295B5A-A3B7-4405-98E9-FE73B0893E5A}" dt="2022-03-28T18:14:42.919" v="68" actId="6014"/>
          <pc:sldLayoutMkLst>
            <pc:docMk/>
            <pc:sldMasterMk cId="4009042160" sldId="2147483660"/>
            <pc:sldLayoutMk cId="1630090310" sldId="2147483685"/>
          </pc:sldLayoutMkLst>
          <pc:spChg chg="add mod">
            <ac:chgData name="Melody Lin (TWN-MEW)" userId="c69c683c-af6b-49b2-9761-a0441cdef142" providerId="ADAL" clId="{75295B5A-A3B7-4405-98E9-FE73B0893E5A}" dt="2022-03-28T18:07:14.119" v="48" actId="1076"/>
            <ac:spMkLst>
              <pc:docMk/>
              <pc:sldMasterMk cId="4009042160" sldId="2147483660"/>
              <pc:sldLayoutMk cId="1630090310" sldId="2147483685"/>
              <ac:spMk id="9" creationId="{D729B62E-6BEB-4269-ADF8-D183596573B8}"/>
            </ac:spMkLst>
          </pc:spChg>
          <pc:spChg chg="del">
            <ac:chgData name="Melody Lin (TWN-MEW)" userId="c69c683c-af6b-49b2-9761-a0441cdef142" providerId="ADAL" clId="{75295B5A-A3B7-4405-98E9-FE73B0893E5A}" dt="2022-03-28T18:06:50.433" v="45" actId="478"/>
            <ac:spMkLst>
              <pc:docMk/>
              <pc:sldMasterMk cId="4009042160" sldId="2147483660"/>
              <pc:sldLayoutMk cId="1630090310" sldId="2147483685"/>
              <ac:spMk id="10" creationId="{6C1272A5-0ED5-4D21-9497-F055A3A0D1F0}"/>
            </ac:spMkLst>
          </pc:spChg>
        </pc:sldLayoutChg>
        <pc:sldLayoutChg chg="mod">
          <pc:chgData name="Melody Lin (TWN-MEW)" userId="c69c683c-af6b-49b2-9761-a0441cdef142" providerId="ADAL" clId="{75295B5A-A3B7-4405-98E9-FE73B0893E5A}" dt="2022-03-28T18:15:05.624" v="75" actId="6014"/>
          <pc:sldLayoutMkLst>
            <pc:docMk/>
            <pc:sldMasterMk cId="4009042160" sldId="2147483660"/>
            <pc:sldLayoutMk cId="1804396620" sldId="2147483687"/>
          </pc:sldLayoutMkLst>
        </pc:sldLayoutChg>
        <pc:sldLayoutChg chg="mod">
          <pc:chgData name="Melody Lin (TWN-MEW)" userId="c69c683c-af6b-49b2-9761-a0441cdef142" providerId="ADAL" clId="{75295B5A-A3B7-4405-98E9-FE73B0893E5A}" dt="2022-03-28T18:15:02.384" v="74" actId="6014"/>
          <pc:sldLayoutMkLst>
            <pc:docMk/>
            <pc:sldMasterMk cId="4009042160" sldId="2147483660"/>
            <pc:sldLayoutMk cId="1961645118" sldId="2147483688"/>
          </pc:sldLayoutMkLst>
        </pc:sldLayoutChg>
        <pc:sldLayoutChg chg="addSp delSp modSp mod ord">
          <pc:chgData name="Melody Lin (TWN-MEW)" userId="c69c683c-af6b-49b2-9761-a0441cdef142" providerId="ADAL" clId="{75295B5A-A3B7-4405-98E9-FE73B0893E5A}" dt="2022-03-28T18:14:30.896" v="64" actId="6014"/>
          <pc:sldLayoutMkLst>
            <pc:docMk/>
            <pc:sldMasterMk cId="4009042160" sldId="2147483660"/>
            <pc:sldLayoutMk cId="3312123995" sldId="2147483690"/>
          </pc:sldLayoutMkLst>
          <pc:spChg chg="mod">
            <ac:chgData name="Melody Lin (TWN-MEW)" userId="c69c683c-af6b-49b2-9761-a0441cdef142" providerId="ADAL" clId="{75295B5A-A3B7-4405-98E9-FE73B0893E5A}" dt="2022-03-28T18:03:18.329" v="14" actId="207"/>
            <ac:spMkLst>
              <pc:docMk/>
              <pc:sldMasterMk cId="4009042160" sldId="2147483660"/>
              <pc:sldLayoutMk cId="3312123995" sldId="2147483690"/>
              <ac:spMk id="6" creationId="{A098EF44-EA59-4DC2-A7B9-840999764BC0}"/>
            </ac:spMkLst>
          </pc:spChg>
          <pc:spChg chg="mod">
            <ac:chgData name="Melody Lin (TWN-MEW)" userId="c69c683c-af6b-49b2-9761-a0441cdef142" providerId="ADAL" clId="{75295B5A-A3B7-4405-98E9-FE73B0893E5A}" dt="2022-03-28T18:03:21.221" v="15" actId="207"/>
            <ac:spMkLst>
              <pc:docMk/>
              <pc:sldMasterMk cId="4009042160" sldId="2147483660"/>
              <pc:sldLayoutMk cId="3312123995" sldId="2147483690"/>
              <ac:spMk id="7" creationId="{8AC53039-EE51-47FD-BDB7-7E54B5F8D413}"/>
            </ac:spMkLst>
          </pc:spChg>
          <pc:spChg chg="add del mod">
            <ac:chgData name="Melody Lin (TWN-MEW)" userId="c69c683c-af6b-49b2-9761-a0441cdef142" providerId="ADAL" clId="{75295B5A-A3B7-4405-98E9-FE73B0893E5A}" dt="2022-03-28T18:03:36.355" v="17" actId="478"/>
            <ac:spMkLst>
              <pc:docMk/>
              <pc:sldMasterMk cId="4009042160" sldId="2147483660"/>
              <pc:sldLayoutMk cId="3312123995" sldId="2147483690"/>
              <ac:spMk id="9" creationId="{E6F888E6-53C9-4113-B1FC-51F81A6C5785}"/>
            </ac:spMkLst>
          </pc:spChg>
          <pc:spChg chg="add mod">
            <ac:chgData name="Melody Lin (TWN-MEW)" userId="c69c683c-af6b-49b2-9761-a0441cdef142" providerId="ADAL" clId="{75295B5A-A3B7-4405-98E9-FE73B0893E5A}" dt="2022-03-28T18:03:40.750" v="19"/>
            <ac:spMkLst>
              <pc:docMk/>
              <pc:sldMasterMk cId="4009042160" sldId="2147483660"/>
              <pc:sldLayoutMk cId="3312123995" sldId="2147483690"/>
              <ac:spMk id="10" creationId="{49BBE516-9C03-4D5F-BEA5-AFE8EFD94653}"/>
            </ac:spMkLst>
          </pc:spChg>
          <pc:picChg chg="del">
            <ac:chgData name="Melody Lin (TWN-MEW)" userId="c69c683c-af6b-49b2-9761-a0441cdef142" providerId="ADAL" clId="{75295B5A-A3B7-4405-98E9-FE73B0893E5A}" dt="2022-03-28T18:03:40.089" v="18" actId="478"/>
            <ac:picMkLst>
              <pc:docMk/>
              <pc:sldMasterMk cId="4009042160" sldId="2147483660"/>
              <pc:sldLayoutMk cId="3312123995" sldId="2147483690"/>
              <ac:picMk id="5" creationId="{6F7E5204-5BE0-4F3A-95C5-0EACBDA654C1}"/>
            </ac:picMkLst>
          </pc:picChg>
        </pc:sldLayoutChg>
      </pc:sldMasterChg>
      <pc:sldMasterChg chg="del sldLayoutOrd">
        <pc:chgData name="Melody Lin (TWN-MEW)" userId="c69c683c-af6b-49b2-9761-a0441cdef142" providerId="ADAL" clId="{75295B5A-A3B7-4405-98E9-FE73B0893E5A}" dt="2022-03-28T18:02:54.863" v="9" actId="2696"/>
        <pc:sldMasterMkLst>
          <pc:docMk/>
          <pc:sldMasterMk cId="1583860884" sldId="2147483689"/>
        </pc:sldMasterMkLst>
      </pc:sldMasterChg>
      <pc:sldMasterChg chg="new del mod addSldLayout delSldLayout">
        <pc:chgData name="Melody Lin (TWN-MEW)" userId="c69c683c-af6b-49b2-9761-a0441cdef142" providerId="ADAL" clId="{75295B5A-A3B7-4405-98E9-FE73B0893E5A}" dt="2022-03-28T18:02:37.017" v="7" actId="6938"/>
        <pc:sldMasterMkLst>
          <pc:docMk/>
          <pc:sldMasterMk cId="1671048715" sldId="2147483689"/>
        </pc:sldMasterMkLst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2188173145" sldId="2147483690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1311844099" sldId="2147483691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2191403033" sldId="2147483692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1863005224" sldId="2147483693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3393273891" sldId="2147483694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3737324024" sldId="2147483695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2026611680" sldId="2147483696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2643328491" sldId="2147483697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3694669246" sldId="2147483698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2408046384" sldId="2147483699"/>
          </pc:sldLayoutMkLst>
        </pc:sldLayoutChg>
        <pc:sldLayoutChg chg="new del replId">
          <pc:chgData name="Melody Lin (TWN-MEW)" userId="c69c683c-af6b-49b2-9761-a0441cdef142" providerId="ADAL" clId="{75295B5A-A3B7-4405-98E9-FE73B0893E5A}" dt="2022-03-28T18:02:37.017" v="7" actId="6938"/>
          <pc:sldLayoutMkLst>
            <pc:docMk/>
            <pc:sldMasterMk cId="1671048715" sldId="2147483689"/>
            <pc:sldLayoutMk cId="1427105425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B0061-6F7F-E040-951E-971E989F84EF}" type="datetimeFigureOut">
              <a:rPr kumimoji="1" lang="zh-TW" altLang="en-US" smtClean="0"/>
              <a:t>2023/3/29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4F1F-00A8-5D4C-9383-80572C7E956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870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94F1F-00A8-5D4C-9383-80572C7E956E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329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4F1F-00A8-5D4C-9383-80572C7E956E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740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4F1F-00A8-5D4C-9383-80572C7E956E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848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94F1F-00A8-5D4C-9383-80572C7E956E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361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7C4B0-3C62-974C-AB52-AC226B9EEA28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14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rgbClr val="E62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35C28AA-1FC9-A145-85FD-EFBCA8FAA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" y="-1142361"/>
            <a:ext cx="12215751" cy="695137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824A33C-032D-6648-A89D-04DECD4C2C32}"/>
              </a:ext>
            </a:extLst>
          </p:cNvPr>
          <p:cNvSpPr/>
          <p:nvPr userDrawn="1"/>
        </p:nvSpPr>
        <p:spPr>
          <a:xfrm>
            <a:off x="9" y="4963885"/>
            <a:ext cx="12215751" cy="195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2045F8-10CD-0441-8974-E783336EE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338" y="6127093"/>
            <a:ext cx="4249881" cy="472209"/>
          </a:xfrm>
          <a:prstGeom prst="rect">
            <a:avLst/>
          </a:prstGeom>
        </p:spPr>
      </p:pic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ACA82F3-F6A1-40F3-AAB3-8905713B6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725" y="3474152"/>
            <a:ext cx="4839131" cy="47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en-US" altLang="zh-TW" sz="3200" b="1" kern="1200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166" indent="0">
              <a:buNone/>
              <a:defRPr/>
            </a:lvl2pPr>
          </a:lstStyle>
          <a:p>
            <a:pPr lvl="0"/>
            <a:r>
              <a:rPr lang="en-US" altLang="zh-TW" dirty="0"/>
              <a:t>HEADLINE</a:t>
            </a:r>
            <a:r>
              <a:rPr lang="zh-TW" altLang="en-US" dirty="0"/>
              <a:t>標題請用黑體</a:t>
            </a:r>
            <a:endParaRPr lang="en-US" altLang="zh-TW" dirty="0"/>
          </a:p>
        </p:txBody>
      </p:sp>
      <p:sp>
        <p:nvSpPr>
          <p:cNvPr id="8" name="文字版面配置區 6">
            <a:extLst>
              <a:ext uri="{FF2B5EF4-FFF2-40B4-BE49-F238E27FC236}">
                <a16:creationId xmlns:a16="http://schemas.microsoft.com/office/drawing/2014/main" id="{55FA3888-8929-45B6-8421-B82ECCF7F0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3725" y="4137390"/>
            <a:ext cx="4839131" cy="47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en-US" altLang="zh-TW" sz="2133" kern="1200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166" indent="0">
              <a:buNone/>
              <a:defRPr/>
            </a:lvl2pPr>
          </a:lstStyle>
          <a:p>
            <a:pPr lvl="0"/>
            <a:r>
              <a:rPr lang="en-US" altLang="zh-TW" dirty="0"/>
              <a:t>SUB</a:t>
            </a:r>
            <a:r>
              <a:rPr lang="zh-TW" altLang="en-US" dirty="0"/>
              <a:t>小標在此整體齊左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0474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5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5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4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25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0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33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08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63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1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08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4FCABF93-03BA-9849-A857-E052C1B61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236" t="30995" r="3826"/>
          <a:stretch/>
        </p:blipFill>
        <p:spPr>
          <a:xfrm>
            <a:off x="9" y="0"/>
            <a:ext cx="12215760" cy="496388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824A33C-032D-6648-A89D-04DECD4C2C32}"/>
              </a:ext>
            </a:extLst>
          </p:cNvPr>
          <p:cNvSpPr/>
          <p:nvPr userDrawn="1"/>
        </p:nvSpPr>
        <p:spPr>
          <a:xfrm>
            <a:off x="9" y="4963885"/>
            <a:ext cx="12215751" cy="195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2045F8-10CD-0441-8974-E783336EE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7500"/>
          <a:stretch/>
        </p:blipFill>
        <p:spPr>
          <a:xfrm>
            <a:off x="7398338" y="6127093"/>
            <a:ext cx="4249881" cy="472209"/>
          </a:xfrm>
          <a:prstGeom prst="rect">
            <a:avLst/>
          </a:prstGeom>
        </p:spPr>
      </p:pic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211B5B52-CA75-4886-86C1-155145986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8220" y="2594344"/>
            <a:ext cx="5255560" cy="5860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en-US" altLang="zh-TW" sz="3200" b="1" kern="12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en-US" altLang="zh-TW" dirty="0"/>
              <a:t>HEADLINE</a:t>
            </a:r>
            <a:r>
              <a:rPr lang="zh-TW" altLang="en-US" dirty="0"/>
              <a:t>標題請用黑體</a:t>
            </a:r>
            <a:endParaRPr lang="en-US" altLang="zh-TW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037192B-E23E-4170-9512-8EE9540383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8219" y="3256211"/>
            <a:ext cx="5255561" cy="4214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zh-TW" altLang="en-US" sz="2133" kern="12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en-US" altLang="zh-TW" dirty="0"/>
              <a:t>SUB</a:t>
            </a:r>
            <a:r>
              <a:rPr lang="zh-TW" altLang="en-US" dirty="0"/>
              <a:t>小標在此整體置中</a:t>
            </a:r>
          </a:p>
        </p:txBody>
      </p:sp>
    </p:spTree>
    <p:extLst>
      <p:ext uri="{BB962C8B-B14F-4D97-AF65-F5344CB8AC3E}">
        <p14:creationId xmlns:p14="http://schemas.microsoft.com/office/powerpoint/2010/main" val="3414931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6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solidFill>
          <a:srgbClr val="E62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84F1C9-BD6B-8945-9AA8-6D7D0541C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098EF44-EA59-4DC2-A7B9-840999764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06" y="4014795"/>
            <a:ext cx="525556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6500" b="1" kern="1200" dirty="0" smtClean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defRPr>
            </a:lvl1pPr>
          </a:lstStyle>
          <a:p>
            <a:pPr lvl="0"/>
            <a:r>
              <a:rPr lang="zh-TW" altLang="en-US" dirty="0"/>
              <a:t>第一種扉頁</a:t>
            </a:r>
          </a:p>
        </p:txBody>
      </p:sp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id="{8AC53039-EE51-47FD-BDB7-7E54B5F8D4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806" y="5005018"/>
            <a:ext cx="525556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5400" b="1" kern="1200" dirty="0" smtClean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TW" dirty="0"/>
              <a:t>SECTION PAGE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A496A10-1358-4C3A-8437-85D06D039D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291" y="6331404"/>
            <a:ext cx="2318620" cy="545248"/>
          </a:xfrm>
          <a:prstGeom prst="rect">
            <a:avLst/>
          </a:prstGeom>
        </p:spPr>
      </p:pic>
      <p:sp>
        <p:nvSpPr>
          <p:cNvPr id="10" name="文字版面配置區 4">
            <a:extLst>
              <a:ext uri="{FF2B5EF4-FFF2-40B4-BE49-F238E27FC236}">
                <a16:creationId xmlns:a16="http://schemas.microsoft.com/office/drawing/2014/main" id="{49BBE516-9C03-4D5F-BEA5-AFE8EFD946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1807" y="2884446"/>
            <a:ext cx="1253682" cy="914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212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solidFill>
          <a:srgbClr val="E62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BFBE226-32C7-4D2A-BB2C-E764D9BDF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83E8AF3A-8F3E-4E1F-9261-5CEB3E4902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259" y="2671851"/>
            <a:ext cx="3474028" cy="396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zh-TW" altLang="en-US" sz="2133" kern="1200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標題在此標題在此標題在此</a:t>
            </a:r>
          </a:p>
        </p:txBody>
      </p:sp>
      <p:sp>
        <p:nvSpPr>
          <p:cNvPr id="15" name="文字版面配置區 12">
            <a:extLst>
              <a:ext uri="{FF2B5EF4-FFF2-40B4-BE49-F238E27FC236}">
                <a16:creationId xmlns:a16="http://schemas.microsoft.com/office/drawing/2014/main" id="{452CADF0-454B-4ED9-8728-AF73906582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4467" y="3647531"/>
            <a:ext cx="3474236" cy="396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zh-TW" altLang="en-US" sz="2133" kern="1200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標題在此</a:t>
            </a:r>
          </a:p>
        </p:txBody>
      </p:sp>
      <p:sp>
        <p:nvSpPr>
          <p:cNvPr id="16" name="文字版面配置區 12">
            <a:extLst>
              <a:ext uri="{FF2B5EF4-FFF2-40B4-BE49-F238E27FC236}">
                <a16:creationId xmlns:a16="http://schemas.microsoft.com/office/drawing/2014/main" id="{BEF7A639-3BFA-414B-A275-32F56F48E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051" y="4623297"/>
            <a:ext cx="3474236" cy="396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zh-TW" altLang="en-US" sz="2133" kern="1200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標題在此標題在此標題在此</a:t>
            </a:r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C093ED5-C46A-490E-ABA0-2CE621C0981C}"/>
              </a:ext>
            </a:extLst>
          </p:cNvPr>
          <p:cNvCxnSpPr>
            <a:cxnSpLocks/>
          </p:cNvCxnSpPr>
          <p:nvPr userDrawn="1"/>
        </p:nvCxnSpPr>
        <p:spPr>
          <a:xfrm>
            <a:off x="6143896" y="2141697"/>
            <a:ext cx="182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C448CF42-B5C8-4AEF-AF0A-205E7B9CAADC}"/>
              </a:ext>
            </a:extLst>
          </p:cNvPr>
          <p:cNvCxnSpPr>
            <a:cxnSpLocks/>
          </p:cNvCxnSpPr>
          <p:nvPr userDrawn="1"/>
        </p:nvCxnSpPr>
        <p:spPr>
          <a:xfrm>
            <a:off x="6148251" y="3121488"/>
            <a:ext cx="182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A2DB156C-17B6-4802-BAEE-F4DD91442FDE}"/>
              </a:ext>
            </a:extLst>
          </p:cNvPr>
          <p:cNvCxnSpPr>
            <a:cxnSpLocks/>
          </p:cNvCxnSpPr>
          <p:nvPr userDrawn="1"/>
        </p:nvCxnSpPr>
        <p:spPr>
          <a:xfrm>
            <a:off x="6143896" y="4101279"/>
            <a:ext cx="182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CBF54523-B7FA-4B62-AD4B-1F3AECD0D99F}"/>
              </a:ext>
            </a:extLst>
          </p:cNvPr>
          <p:cNvCxnSpPr>
            <a:cxnSpLocks/>
          </p:cNvCxnSpPr>
          <p:nvPr userDrawn="1"/>
        </p:nvCxnSpPr>
        <p:spPr>
          <a:xfrm>
            <a:off x="6143896" y="5081071"/>
            <a:ext cx="182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84E25085-D613-4CD9-BF2C-3F93651E7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291" y="6331404"/>
            <a:ext cx="2318620" cy="5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2BCC0B-352C-264F-ABDF-A16BE7D7D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2451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2B2885B-A8D6-2C41-B742-4198A3B9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10" y="6477003"/>
            <a:ext cx="1943100" cy="215900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0023DF8A-7C93-4EA6-8CC9-5E0BD8AF0338}"/>
              </a:ext>
            </a:extLst>
          </p:cNvPr>
          <p:cNvCxnSpPr/>
          <p:nvPr userDrawn="1"/>
        </p:nvCxnSpPr>
        <p:spPr>
          <a:xfrm>
            <a:off x="5198724" y="1510307"/>
            <a:ext cx="0" cy="375006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9CD466F5-002A-445E-99F9-F3711156C0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9148" y="1452386"/>
            <a:ext cx="2339102" cy="42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2800" b="1" kern="1200" dirty="0" smtClean="0">
                <a:solidFill>
                  <a:srgbClr val="E6241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陪練人生</a:t>
            </a:r>
            <a:endParaRPr lang="en-US" altLang="zh-TW" dirty="0"/>
          </a:p>
        </p:txBody>
      </p:sp>
      <p:sp>
        <p:nvSpPr>
          <p:cNvPr id="16" name="文字版面配置區 12">
            <a:extLst>
              <a:ext uri="{FF2B5EF4-FFF2-40B4-BE49-F238E27FC236}">
                <a16:creationId xmlns:a16="http://schemas.microsoft.com/office/drawing/2014/main" id="{82FFC5D6-CA38-4F5E-B239-F78A87853A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148" y="1880342"/>
            <a:ext cx="2339102" cy="438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2800" b="1" kern="1200" dirty="0" smtClean="0">
                <a:solidFill>
                  <a:srgbClr val="E6241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攜手一路前行</a:t>
            </a:r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19099BFD-75A0-44EE-92D3-39A027EA41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6333" y="1370612"/>
            <a:ext cx="4777709" cy="24784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buNone/>
              <a:defRPr sz="1600">
                <a:latin typeface="+mn-ea"/>
                <a:ea typeface="+mn-ea"/>
              </a:defRPr>
            </a:lvl1pPr>
            <a:lvl2pPr marL="457166" indent="0">
              <a:buNone/>
              <a:defRPr/>
            </a:lvl2pPr>
          </a:lstStyle>
          <a:p>
            <a:pPr marL="0" marR="0" lvl="0" indent="0" algn="l" defTabSz="914332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第一種內頁第一種內頁陪練人生一起向前，這是第一種內頁，第一種內頁第一種內頁陪練人生一起向前，這是第一種內頁，第一種內頁第一種內頁陪練人生一起向前，這是第一種內頁，第一種內頁第一種內頁陪練人生一起向前，這是第一種內頁。</a:t>
            </a:r>
          </a:p>
          <a:p>
            <a:pPr lvl="0"/>
            <a:endParaRPr lang="zh-TW" altLang="en-US" dirty="0"/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D729B62E-6BEB-4269-ADF8-D183596573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9570" y="1403960"/>
            <a:ext cx="13439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D9D9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009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  <p15:guide id="2" pos="36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2BCC0B-352C-264F-ABDF-A16BE7D7D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2451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2B2885B-A8D6-2C41-B742-4198A3B9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10" y="6477003"/>
            <a:ext cx="1943100" cy="2159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EC5F2DE-6FAA-494D-94B3-74FC24E39FAB}"/>
              </a:ext>
            </a:extLst>
          </p:cNvPr>
          <p:cNvSpPr/>
          <p:nvPr userDrawn="1"/>
        </p:nvSpPr>
        <p:spPr>
          <a:xfrm>
            <a:off x="5198731" y="1510309"/>
            <a:ext cx="6993276" cy="3338791"/>
          </a:xfrm>
          <a:prstGeom prst="rect">
            <a:avLst/>
          </a:prstGeom>
          <a:solidFill>
            <a:srgbClr val="E6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kumimoji="1" lang="zh-TW" altLang="en-US" sz="1351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0" name="文字版面配置區 12">
            <a:extLst>
              <a:ext uri="{FF2B5EF4-FFF2-40B4-BE49-F238E27FC236}">
                <a16:creationId xmlns:a16="http://schemas.microsoft.com/office/drawing/2014/main" id="{1E97FB0E-646A-43C5-A53C-17D92B5E90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9148" y="1452386"/>
            <a:ext cx="2339102" cy="427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2800" b="1" kern="1200" dirty="0" smtClean="0">
                <a:solidFill>
                  <a:srgbClr val="E6241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陪練人生</a:t>
            </a:r>
            <a:endParaRPr lang="en-US" altLang="zh-TW" dirty="0"/>
          </a:p>
        </p:txBody>
      </p:sp>
      <p:sp>
        <p:nvSpPr>
          <p:cNvPr id="21" name="文字版面配置區 12">
            <a:extLst>
              <a:ext uri="{FF2B5EF4-FFF2-40B4-BE49-F238E27FC236}">
                <a16:creationId xmlns:a16="http://schemas.microsoft.com/office/drawing/2014/main" id="{3AF5A8FC-1572-45FA-8CAD-8CDE964559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9148" y="1880342"/>
            <a:ext cx="2339102" cy="4380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2800" b="1" kern="1200" dirty="0" smtClean="0">
                <a:solidFill>
                  <a:srgbClr val="E6241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攜手一路前行</a:t>
            </a:r>
          </a:p>
        </p:txBody>
      </p:sp>
      <p:sp>
        <p:nvSpPr>
          <p:cNvPr id="24" name="文字版面配置區 3">
            <a:extLst>
              <a:ext uri="{FF2B5EF4-FFF2-40B4-BE49-F238E27FC236}">
                <a16:creationId xmlns:a16="http://schemas.microsoft.com/office/drawing/2014/main" id="{11AAF7B4-52E2-4AF2-B30D-89C1A4007F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1639" y="1613948"/>
            <a:ext cx="5636692" cy="29887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buNone/>
              <a:defRPr kumimoji="1" lang="zh-TW" altLang="en-US" sz="1600" kern="1200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166" indent="0">
              <a:buNone/>
              <a:defRPr/>
            </a:lvl2pPr>
          </a:lstStyle>
          <a:p>
            <a:pPr marL="0" marR="0" lvl="0" indent="0" algn="l" defTabSz="914332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/>
              <a:t>第一種內頁第一種內頁陪練人生一起向前，這是第一種內頁，可以有紅底色塊，多種變化提供參考。第一種內頁第一種內頁陪練人生一起向前，這是第一種內頁，可以有紅底色塊，多種變化提供參考。第一種內頁第一種內頁陪練人生一起向前，這是第一種內頁，可以有紅底色塊，多種變化提供參考。第一種內頁第一種內頁陪練人生一起向前。</a:t>
            </a:r>
          </a:p>
          <a:p>
            <a:pPr lvl="0"/>
            <a:endParaRPr lang="zh-TW" altLang="en-US" dirty="0"/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58601AE1-BB9A-4A96-BD8E-A7C6DFB775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9570" y="1403960"/>
            <a:ext cx="13439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D9D9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dirty="0"/>
              <a:t>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736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18" userDrawn="1">
          <p15:clr>
            <a:srgbClr val="FBAE40"/>
          </p15:clr>
        </p15:guide>
        <p15:guide id="2" pos="35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F7EEACF-AC33-DE41-BEB4-891E39A06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3174B50E-9E9D-4EF8-AEB2-77210134C7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6056" y="617292"/>
            <a:ext cx="4548040" cy="44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2800" b="1" kern="1200" dirty="0" smtClean="0">
                <a:solidFill>
                  <a:srgbClr val="E6241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166" indent="0">
              <a:buNone/>
              <a:defRPr/>
            </a:lvl2pPr>
          </a:lstStyle>
          <a:p>
            <a:pPr lvl="0"/>
            <a:r>
              <a:rPr lang="zh-TW" altLang="en-US" dirty="0"/>
              <a:t>第二種內頁</a:t>
            </a:r>
            <a:r>
              <a:rPr lang="en-US" altLang="zh-TW" dirty="0"/>
              <a:t>TEMPLATE</a:t>
            </a:r>
            <a:r>
              <a:rPr lang="zh-TW" altLang="en-US" dirty="0"/>
              <a:t>標題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5B8D680-8123-4620-89AE-0D249ED16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10" y="133353"/>
            <a:ext cx="1943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96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>
          <p15:clr>
            <a:srgbClr val="FBAE40"/>
          </p15:clr>
        </p15:guide>
        <p15:guide id="2" pos="250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黑暗 的圖片&#10;&#10;自動產生的描述">
            <a:extLst>
              <a:ext uri="{FF2B5EF4-FFF2-40B4-BE49-F238E27FC236}">
                <a16:creationId xmlns:a16="http://schemas.microsoft.com/office/drawing/2014/main" id="{0226B7A4-6CF3-5C43-8715-D49A8D67B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1" y="16791"/>
            <a:ext cx="12168249" cy="692434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22BCC0B-352C-264F-ABDF-A16BE7D7D4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552451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6EEEA10-A95D-B04E-BD34-43BBABAC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10" y="6477003"/>
            <a:ext cx="1943100" cy="215900"/>
          </a:xfrm>
          <a:prstGeom prst="rect">
            <a:avLst/>
          </a:prstGeom>
        </p:spPr>
      </p:pic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C502EF82-19E4-43EB-8619-31F509D0B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6056" y="617292"/>
            <a:ext cx="4548040" cy="44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zh-TW" altLang="en-US" sz="2800" b="1" kern="1200" dirty="0" smtClean="0">
                <a:solidFill>
                  <a:srgbClr val="E6241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166" indent="0">
              <a:buNone/>
              <a:defRPr/>
            </a:lvl2pPr>
          </a:lstStyle>
          <a:p>
            <a:pPr lvl="0"/>
            <a:r>
              <a:rPr lang="zh-TW" altLang="en-US" dirty="0"/>
              <a:t>第三種內頁</a:t>
            </a:r>
            <a:r>
              <a:rPr lang="en-US" altLang="zh-TW" dirty="0"/>
              <a:t>TEMPLATE</a:t>
            </a:r>
            <a:r>
              <a:rPr lang="zh-TW" altLang="en-US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33712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bg>
      <p:bgPr>
        <a:solidFill>
          <a:srgbClr val="E624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7332BD4-EA2F-7F45-B447-9B2C5743DDC7}"/>
              </a:ext>
            </a:extLst>
          </p:cNvPr>
          <p:cNvGrpSpPr/>
          <p:nvPr userDrawn="1"/>
        </p:nvGrpSpPr>
        <p:grpSpPr>
          <a:xfrm>
            <a:off x="4565402" y="2520126"/>
            <a:ext cx="3061197" cy="1817749"/>
            <a:chOff x="3881083" y="2259561"/>
            <a:chExt cx="1546411" cy="91826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7F4DDE9A-46E9-494D-A378-F7779124AE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1083" y="2704927"/>
              <a:ext cx="1546411" cy="472898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5827E92-3E92-C546-BFC0-3683094BC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3007" y="2259561"/>
              <a:ext cx="1422563" cy="179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75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4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90" r:id="rId3"/>
    <p:sldLayoutId id="2147483673" r:id="rId4"/>
    <p:sldLayoutId id="2147483685" r:id="rId5"/>
    <p:sldLayoutId id="2147483684" r:id="rId6"/>
    <p:sldLayoutId id="2147483687" r:id="rId7"/>
    <p:sldLayoutId id="2147483680" r:id="rId8"/>
    <p:sldLayoutId id="2147483672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F973-3C52-47AC-984A-1E1C552851C2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AF7E-547C-4506-8E35-84D61295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1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569DB93-C44B-4762-B0B0-CAB3B5B99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083" y="3346332"/>
            <a:ext cx="6024437" cy="470146"/>
          </a:xfrm>
        </p:spPr>
        <p:txBody>
          <a:bodyPr/>
          <a:lstStyle/>
          <a:p>
            <a:pPr algn="ctr"/>
            <a:r>
              <a:rPr lang="zh-TW" altLang="en-US" dirty="0" smtClean="0"/>
              <a:t>中國人壽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r>
              <a:rPr lang="zh-TW" altLang="en-US" dirty="0" smtClean="0"/>
              <a:t>淡江大學資工系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BE7F17B-4CC7-4C65-827C-2AA8698D0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1338" y="4111498"/>
            <a:ext cx="2646727" cy="470146"/>
          </a:xfrm>
        </p:spPr>
        <p:txBody>
          <a:bodyPr/>
          <a:lstStyle/>
          <a:p>
            <a:pPr algn="r"/>
            <a:r>
              <a:rPr lang="en-US" altLang="zh-TW" sz="1800" dirty="0" smtClean="0"/>
              <a:t>2023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8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實習計畫</a:t>
            </a:r>
            <a:r>
              <a:rPr lang="zh-TW" altLang="en-US" dirty="0"/>
              <a:t>說明</a:t>
            </a:r>
          </a:p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907312" y="1594867"/>
            <a:ext cx="10377377" cy="7326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zh-TW" altLang="en-US" sz="240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學期間的實習計畫 </a:t>
            </a: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(2023</a:t>
            </a:r>
            <a:r>
              <a:rPr kumimoji="0" lang="zh-TW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kumimoji="0" lang="zh-TW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~2024</a:t>
            </a:r>
            <a:r>
              <a:rPr kumimoji="0" lang="zh-TW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kumimoji="0" lang="zh-TW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40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kumimoji="0" lang="en-US" altLang="zh-TW" sz="240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zh-TW" altLang="en-US" sz="240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實地體驗公司運作，看見真實的企業營運，</a:t>
            </a:r>
            <a:r>
              <a:rPr kumimoji="0" lang="zh-TW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種下職涯第一顆種子</a:t>
            </a:r>
          </a:p>
        </p:txBody>
      </p:sp>
      <p:sp>
        <p:nvSpPr>
          <p:cNvPr id="4" name="Diagonal Stripe 74">
            <a:extLst>
              <a:ext uri="{FF2B5EF4-FFF2-40B4-BE49-F238E27FC236}">
                <a16:creationId xmlns:a16="http://schemas.microsoft.com/office/drawing/2014/main" id="{860C1141-CAF8-43DA-B479-FD6F7B8E6D65}"/>
              </a:ext>
            </a:extLst>
          </p:cNvPr>
          <p:cNvSpPr/>
          <p:nvPr/>
        </p:nvSpPr>
        <p:spPr>
          <a:xfrm rot="13500000">
            <a:off x="1683054" y="2029730"/>
            <a:ext cx="1919874" cy="1919874"/>
          </a:xfrm>
          <a:prstGeom prst="diagStripe">
            <a:avLst>
              <a:gd name="adj" fmla="val 39112"/>
            </a:avLst>
          </a:prstGeom>
          <a:solidFill>
            <a:srgbClr val="0079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Diagonal Stripe 75">
            <a:extLst>
              <a:ext uri="{FF2B5EF4-FFF2-40B4-BE49-F238E27FC236}">
                <a16:creationId xmlns:a16="http://schemas.microsoft.com/office/drawing/2014/main" id="{EF062959-8E03-4F7B-BA47-0999E114BF3B}"/>
              </a:ext>
            </a:extLst>
          </p:cNvPr>
          <p:cNvSpPr/>
          <p:nvPr/>
        </p:nvSpPr>
        <p:spPr>
          <a:xfrm rot="13500000">
            <a:off x="6287065" y="2029731"/>
            <a:ext cx="1919874" cy="1919874"/>
          </a:xfrm>
          <a:prstGeom prst="diagStripe">
            <a:avLst>
              <a:gd name="adj" fmla="val 39112"/>
            </a:avLst>
          </a:prstGeom>
          <a:solidFill>
            <a:srgbClr val="0079C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Diagonal Stripe 76">
            <a:extLst>
              <a:ext uri="{FF2B5EF4-FFF2-40B4-BE49-F238E27FC236}">
                <a16:creationId xmlns:a16="http://schemas.microsoft.com/office/drawing/2014/main" id="{DC69252E-6BFA-4732-B544-B8384D71B04F}"/>
              </a:ext>
            </a:extLst>
          </p:cNvPr>
          <p:cNvSpPr/>
          <p:nvPr/>
        </p:nvSpPr>
        <p:spPr>
          <a:xfrm rot="2700000">
            <a:off x="3985060" y="2855270"/>
            <a:ext cx="1919874" cy="1919874"/>
          </a:xfrm>
          <a:prstGeom prst="diagStripe">
            <a:avLst>
              <a:gd name="adj" fmla="val 39112"/>
            </a:avLst>
          </a:prstGeom>
          <a:solidFill>
            <a:srgbClr val="063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iagonal Stripe 77">
            <a:extLst>
              <a:ext uri="{FF2B5EF4-FFF2-40B4-BE49-F238E27FC236}">
                <a16:creationId xmlns:a16="http://schemas.microsoft.com/office/drawing/2014/main" id="{2DF60D10-4F68-4560-8DBF-EB10DB97FEA1}"/>
              </a:ext>
            </a:extLst>
          </p:cNvPr>
          <p:cNvSpPr/>
          <p:nvPr/>
        </p:nvSpPr>
        <p:spPr>
          <a:xfrm rot="2700000">
            <a:off x="8589073" y="2855270"/>
            <a:ext cx="1919874" cy="1919874"/>
          </a:xfrm>
          <a:prstGeom prst="diagStripe">
            <a:avLst>
              <a:gd name="adj" fmla="val 39112"/>
            </a:avLst>
          </a:prstGeom>
          <a:solidFill>
            <a:srgbClr val="063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110">
            <a:extLst>
              <a:ext uri="{FF2B5EF4-FFF2-40B4-BE49-F238E27FC236}">
                <a16:creationId xmlns:a16="http://schemas.microsoft.com/office/drawing/2014/main" id="{AEB5DD3A-8B6A-4545-B187-D7D0C8E23136}"/>
              </a:ext>
            </a:extLst>
          </p:cNvPr>
          <p:cNvSpPr/>
          <p:nvPr/>
        </p:nvSpPr>
        <p:spPr>
          <a:xfrm>
            <a:off x="1728930" y="4241716"/>
            <a:ext cx="1828123" cy="16674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115">
            <a:extLst>
              <a:ext uri="{FF2B5EF4-FFF2-40B4-BE49-F238E27FC236}">
                <a16:creationId xmlns:a16="http://schemas.microsoft.com/office/drawing/2014/main" id="{F318A37A-489E-4015-972F-72C39B6412C5}"/>
              </a:ext>
            </a:extLst>
          </p:cNvPr>
          <p:cNvSpPr/>
          <p:nvPr/>
        </p:nvSpPr>
        <p:spPr>
          <a:xfrm>
            <a:off x="4030936" y="4241716"/>
            <a:ext cx="1828123" cy="16674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120">
            <a:extLst>
              <a:ext uri="{FF2B5EF4-FFF2-40B4-BE49-F238E27FC236}">
                <a16:creationId xmlns:a16="http://schemas.microsoft.com/office/drawing/2014/main" id="{AC816DC2-42FA-4C72-973D-581F92B25F9C}"/>
              </a:ext>
            </a:extLst>
          </p:cNvPr>
          <p:cNvSpPr/>
          <p:nvPr/>
        </p:nvSpPr>
        <p:spPr>
          <a:xfrm>
            <a:off x="6332941" y="4241716"/>
            <a:ext cx="1828123" cy="16674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25">
            <a:extLst>
              <a:ext uri="{FF2B5EF4-FFF2-40B4-BE49-F238E27FC236}">
                <a16:creationId xmlns:a16="http://schemas.microsoft.com/office/drawing/2014/main" id="{1A40B1DC-C1D3-46EB-A2CE-9C57F5F8932B}"/>
              </a:ext>
            </a:extLst>
          </p:cNvPr>
          <p:cNvSpPr/>
          <p:nvPr/>
        </p:nvSpPr>
        <p:spPr>
          <a:xfrm>
            <a:off x="8634949" y="4241716"/>
            <a:ext cx="1828123" cy="166747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947525" y="2649387"/>
            <a:ext cx="8296950" cy="36000"/>
            <a:chOff x="1725018" y="2525817"/>
            <a:chExt cx="8296950" cy="36000"/>
          </a:xfrm>
        </p:grpSpPr>
        <p:sp>
          <p:nvSpPr>
            <p:cNvPr id="13" name="Rectangle 85">
              <a:extLst>
                <a:ext uri="{FF2B5EF4-FFF2-40B4-BE49-F238E27FC236}">
                  <a16:creationId xmlns:a16="http://schemas.microsoft.com/office/drawing/2014/main" id="{12DD6023-01CE-459B-B2DF-A868787ECECC}"/>
                </a:ext>
              </a:extLst>
            </p:cNvPr>
            <p:cNvSpPr/>
            <p:nvPr/>
          </p:nvSpPr>
          <p:spPr>
            <a:xfrm>
              <a:off x="1725018" y="2525817"/>
              <a:ext cx="2083800" cy="36000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86">
              <a:extLst>
                <a:ext uri="{FF2B5EF4-FFF2-40B4-BE49-F238E27FC236}">
                  <a16:creationId xmlns:a16="http://schemas.microsoft.com/office/drawing/2014/main" id="{08DB6002-20E5-4211-879C-2D8295C4BFCB}"/>
                </a:ext>
              </a:extLst>
            </p:cNvPr>
            <p:cNvSpPr/>
            <p:nvPr/>
          </p:nvSpPr>
          <p:spPr>
            <a:xfrm>
              <a:off x="3796068" y="2525817"/>
              <a:ext cx="2083800" cy="36000"/>
            </a:xfrm>
            <a:prstGeom prst="rect">
              <a:avLst/>
            </a:prstGeom>
            <a:solidFill>
              <a:srgbClr val="063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87">
              <a:extLst>
                <a:ext uri="{FF2B5EF4-FFF2-40B4-BE49-F238E27FC236}">
                  <a16:creationId xmlns:a16="http://schemas.microsoft.com/office/drawing/2014/main" id="{5A2120E9-1920-4DD9-878E-2842000A93B1}"/>
                </a:ext>
              </a:extLst>
            </p:cNvPr>
            <p:cNvSpPr/>
            <p:nvPr/>
          </p:nvSpPr>
          <p:spPr>
            <a:xfrm>
              <a:off x="5867118" y="2525817"/>
              <a:ext cx="2083800" cy="36000"/>
            </a:xfrm>
            <a:prstGeom prst="rect">
              <a:avLst/>
            </a:prstGeom>
            <a:solidFill>
              <a:srgbClr val="0079C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88">
              <a:extLst>
                <a:ext uri="{FF2B5EF4-FFF2-40B4-BE49-F238E27FC236}">
                  <a16:creationId xmlns:a16="http://schemas.microsoft.com/office/drawing/2014/main" id="{D90F1ABA-2850-4676-A042-6AF9BFE2034E}"/>
                </a:ext>
              </a:extLst>
            </p:cNvPr>
            <p:cNvSpPr/>
            <p:nvPr/>
          </p:nvSpPr>
          <p:spPr>
            <a:xfrm>
              <a:off x="7938168" y="2525817"/>
              <a:ext cx="2083800" cy="36000"/>
            </a:xfrm>
            <a:prstGeom prst="rect">
              <a:avLst/>
            </a:prstGeom>
            <a:solidFill>
              <a:srgbClr val="063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17" name="Straight Arrow Connector 69">
            <a:extLst>
              <a:ext uri="{FF2B5EF4-FFF2-40B4-BE49-F238E27FC236}">
                <a16:creationId xmlns:a16="http://schemas.microsoft.com/office/drawing/2014/main" id="{6EB2DCC9-5776-4C38-A98C-26763D8AB04D}"/>
              </a:ext>
            </a:extLst>
          </p:cNvPr>
          <p:cNvCxnSpPr/>
          <p:nvPr/>
        </p:nvCxnSpPr>
        <p:spPr>
          <a:xfrm>
            <a:off x="2642991" y="2651059"/>
            <a:ext cx="0" cy="1440000"/>
          </a:xfrm>
          <a:prstGeom prst="straightConnector1">
            <a:avLst/>
          </a:prstGeom>
          <a:ln w="19050">
            <a:solidFill>
              <a:srgbClr val="0079C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69">
            <a:extLst>
              <a:ext uri="{FF2B5EF4-FFF2-40B4-BE49-F238E27FC236}">
                <a16:creationId xmlns:a16="http://schemas.microsoft.com/office/drawing/2014/main" id="{6EB2DCC9-5776-4C38-A98C-26763D8AB04D}"/>
              </a:ext>
            </a:extLst>
          </p:cNvPr>
          <p:cNvCxnSpPr/>
          <p:nvPr/>
        </p:nvCxnSpPr>
        <p:spPr>
          <a:xfrm>
            <a:off x="4944997" y="2651059"/>
            <a:ext cx="0" cy="1440000"/>
          </a:xfrm>
          <a:prstGeom prst="straightConnector1">
            <a:avLst/>
          </a:prstGeom>
          <a:ln w="19050">
            <a:solidFill>
              <a:srgbClr val="06387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69">
            <a:extLst>
              <a:ext uri="{FF2B5EF4-FFF2-40B4-BE49-F238E27FC236}">
                <a16:creationId xmlns:a16="http://schemas.microsoft.com/office/drawing/2014/main" id="{6EB2DCC9-5776-4C38-A98C-26763D8AB04D}"/>
              </a:ext>
            </a:extLst>
          </p:cNvPr>
          <p:cNvCxnSpPr/>
          <p:nvPr/>
        </p:nvCxnSpPr>
        <p:spPr>
          <a:xfrm>
            <a:off x="7247002" y="2651059"/>
            <a:ext cx="0" cy="1440000"/>
          </a:xfrm>
          <a:prstGeom prst="straightConnector1">
            <a:avLst/>
          </a:prstGeom>
          <a:ln w="19050">
            <a:solidFill>
              <a:srgbClr val="0079C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9">
            <a:extLst>
              <a:ext uri="{FF2B5EF4-FFF2-40B4-BE49-F238E27FC236}">
                <a16:creationId xmlns:a16="http://schemas.microsoft.com/office/drawing/2014/main" id="{6EB2DCC9-5776-4C38-A98C-26763D8AB04D}"/>
              </a:ext>
            </a:extLst>
          </p:cNvPr>
          <p:cNvCxnSpPr/>
          <p:nvPr/>
        </p:nvCxnSpPr>
        <p:spPr>
          <a:xfrm>
            <a:off x="9549010" y="2651059"/>
            <a:ext cx="0" cy="1440000"/>
          </a:xfrm>
          <a:prstGeom prst="straightConnector1">
            <a:avLst/>
          </a:prstGeom>
          <a:ln w="19050">
            <a:solidFill>
              <a:srgbClr val="06387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088993" y="3443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業務實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390999" y="3443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專屬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693004" y="3443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合理薪酬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995012" y="34431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成功之鑰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53334" y="4520520"/>
            <a:ext cx="1979314" cy="10734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直接參與專案</a:t>
            </a:r>
            <a:endParaRPr kumimoji="0" lang="en-US" altLang="zh-TW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實際作業</a:t>
            </a:r>
          </a:p>
        </p:txBody>
      </p:sp>
      <p:sp>
        <p:nvSpPr>
          <p:cNvPr id="26" name="矩形 25"/>
          <p:cNvSpPr/>
          <p:nvPr/>
        </p:nvSpPr>
        <p:spPr>
          <a:xfrm>
            <a:off x="3984199" y="4520520"/>
            <a:ext cx="1921596" cy="10734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專屬導師</a:t>
            </a:r>
            <a:endParaRPr kumimoji="0" lang="en-US" altLang="zh-TW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直接傳授經驗</a:t>
            </a:r>
          </a:p>
        </p:txBody>
      </p:sp>
      <p:sp>
        <p:nvSpPr>
          <p:cNvPr id="27" name="矩形 26"/>
          <p:cNvSpPr/>
          <p:nvPr/>
        </p:nvSpPr>
        <p:spPr>
          <a:xfrm>
            <a:off x="6197951" y="4698997"/>
            <a:ext cx="2118175" cy="6122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$180</a:t>
            </a: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 </a:t>
            </a:r>
          </a:p>
        </p:txBody>
      </p:sp>
      <p:sp>
        <p:nvSpPr>
          <p:cNvPr id="28" name="矩形 27"/>
          <p:cNvSpPr/>
          <p:nvPr/>
        </p:nvSpPr>
        <p:spPr>
          <a:xfrm>
            <a:off x="8588212" y="4520520"/>
            <a:ext cx="1921596" cy="10734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表現優異</a:t>
            </a:r>
            <a:r>
              <a:rPr lang="zh-TW" alt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者</a:t>
            </a:r>
            <a:endParaRPr lang="en-US" altLang="zh-TW" sz="2000" kern="0" dirty="0" smtClean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  <a:p>
            <a:pPr lvl="0" algn="ctr" defTabSz="457200">
              <a:defRPr/>
            </a:pPr>
            <a:r>
              <a:rPr lang="zh-TW" alt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提供</a:t>
            </a:r>
            <a:r>
              <a:rPr lang="zh-TW" alt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預聘函</a:t>
            </a:r>
          </a:p>
        </p:txBody>
      </p:sp>
      <p:grpSp>
        <p:nvGrpSpPr>
          <p:cNvPr id="29" name="Google Shape;5913;p67"/>
          <p:cNvGrpSpPr/>
          <p:nvPr/>
        </p:nvGrpSpPr>
        <p:grpSpPr>
          <a:xfrm>
            <a:off x="2473338" y="3098017"/>
            <a:ext cx="339306" cy="339253"/>
            <a:chOff x="2685825" y="840375"/>
            <a:chExt cx="481900" cy="481825"/>
          </a:xfrm>
          <a:solidFill>
            <a:schemeClr val="bg1"/>
          </a:solidFill>
        </p:grpSpPr>
        <p:sp>
          <p:nvSpPr>
            <p:cNvPr id="30" name="Google Shape;5914;p67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915;p67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6720;p69"/>
          <p:cNvGrpSpPr/>
          <p:nvPr/>
        </p:nvGrpSpPr>
        <p:grpSpPr>
          <a:xfrm>
            <a:off x="4760904" y="3085531"/>
            <a:ext cx="368186" cy="364224"/>
            <a:chOff x="-64406125" y="3362225"/>
            <a:chExt cx="318225" cy="314800"/>
          </a:xfrm>
          <a:solidFill>
            <a:schemeClr val="bg1"/>
          </a:solidFill>
        </p:grpSpPr>
        <p:sp>
          <p:nvSpPr>
            <p:cNvPr id="33" name="Google Shape;6721;p69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722;p69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6732;p69"/>
          <p:cNvGrpSpPr/>
          <p:nvPr/>
        </p:nvGrpSpPr>
        <p:grpSpPr>
          <a:xfrm>
            <a:off x="7071109" y="3104506"/>
            <a:ext cx="351786" cy="326274"/>
            <a:chOff x="-62511900" y="4129100"/>
            <a:chExt cx="304050" cy="282000"/>
          </a:xfrm>
          <a:solidFill>
            <a:schemeClr val="bg1"/>
          </a:solidFill>
        </p:grpSpPr>
        <p:sp>
          <p:nvSpPr>
            <p:cNvPr id="36" name="Google Shape;6733;p69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734;p69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735;p69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736;p69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737;p69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7043;p69"/>
          <p:cNvGrpSpPr/>
          <p:nvPr/>
        </p:nvGrpSpPr>
        <p:grpSpPr>
          <a:xfrm>
            <a:off x="9385141" y="3093328"/>
            <a:ext cx="327739" cy="348631"/>
            <a:chOff x="5364750" y="3235150"/>
            <a:chExt cx="277275" cy="294950"/>
          </a:xfrm>
          <a:solidFill>
            <a:schemeClr val="bg1"/>
          </a:solidFill>
        </p:grpSpPr>
        <p:sp>
          <p:nvSpPr>
            <p:cNvPr id="42" name="Google Shape;7044;p69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045;p69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7046;p69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047;p69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048;p69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049;p69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050;p69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051;p69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8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2023</a:t>
            </a:r>
            <a:r>
              <a:rPr lang="zh-TW" altLang="en-US" dirty="0" smtClean="0"/>
              <a:t>學</a:t>
            </a:r>
            <a:r>
              <a:rPr lang="zh-TW" altLang="en-US" dirty="0"/>
              <a:t>期</a:t>
            </a:r>
            <a:r>
              <a:rPr lang="zh-TW" altLang="en-US" dirty="0" smtClean="0"/>
              <a:t>實習機會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67058"/>
              </p:ext>
            </p:extLst>
          </p:nvPr>
        </p:nvGraphicFramePr>
        <p:xfrm>
          <a:off x="999409" y="1179870"/>
          <a:ext cx="10120874" cy="5284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393">
                  <a:extLst>
                    <a:ext uri="{9D8B030D-6E8A-4147-A177-3AD203B41FA5}">
                      <a16:colId xmlns:a16="http://schemas.microsoft.com/office/drawing/2014/main" val="3146385233"/>
                    </a:ext>
                  </a:extLst>
                </a:gridCol>
                <a:gridCol w="1485513">
                  <a:extLst>
                    <a:ext uri="{9D8B030D-6E8A-4147-A177-3AD203B41FA5}">
                      <a16:colId xmlns:a16="http://schemas.microsoft.com/office/drawing/2014/main" val="142649965"/>
                    </a:ext>
                  </a:extLst>
                </a:gridCol>
                <a:gridCol w="461817">
                  <a:extLst>
                    <a:ext uri="{9D8B030D-6E8A-4147-A177-3AD203B41FA5}">
                      <a16:colId xmlns:a16="http://schemas.microsoft.com/office/drawing/2014/main" val="441002428"/>
                    </a:ext>
                  </a:extLst>
                </a:gridCol>
                <a:gridCol w="840913">
                  <a:extLst>
                    <a:ext uri="{9D8B030D-6E8A-4147-A177-3AD203B41FA5}">
                      <a16:colId xmlns:a16="http://schemas.microsoft.com/office/drawing/2014/main" val="953462648"/>
                    </a:ext>
                  </a:extLst>
                </a:gridCol>
                <a:gridCol w="998661">
                  <a:extLst>
                    <a:ext uri="{9D8B030D-6E8A-4147-A177-3AD203B41FA5}">
                      <a16:colId xmlns:a16="http://schemas.microsoft.com/office/drawing/2014/main" val="139471688"/>
                    </a:ext>
                  </a:extLst>
                </a:gridCol>
                <a:gridCol w="1026784">
                  <a:extLst>
                    <a:ext uri="{9D8B030D-6E8A-4147-A177-3AD203B41FA5}">
                      <a16:colId xmlns:a16="http://schemas.microsoft.com/office/drawing/2014/main" val="2461260020"/>
                    </a:ext>
                  </a:extLst>
                </a:gridCol>
                <a:gridCol w="2247919">
                  <a:extLst>
                    <a:ext uri="{9D8B030D-6E8A-4147-A177-3AD203B41FA5}">
                      <a16:colId xmlns:a16="http://schemas.microsoft.com/office/drawing/2014/main" val="2059266583"/>
                    </a:ext>
                  </a:extLst>
                </a:gridCol>
                <a:gridCol w="2687874">
                  <a:extLst>
                    <a:ext uri="{9D8B030D-6E8A-4147-A177-3AD203B41FA5}">
                      <a16:colId xmlns:a16="http://schemas.microsoft.com/office/drawing/2014/main" val="895748255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編號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職務名稱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需求人數</a:t>
                      </a:r>
                      <a:endParaRPr lang="zh-TW" altLang="en-US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ans TC" panose="020B0500000000000000"/>
                        <a:cs typeface="+mn-cs"/>
                      </a:endParaRP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工作地點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學歷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科系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工作內容</a:t>
                      </a:r>
                      <a:endParaRPr lang="zh-TW" altLang="en-US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ans TC" panose="020B0500000000000000"/>
                        <a:cs typeface="+mn-cs"/>
                      </a:endParaRP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能力與特質需求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44841"/>
                  </a:ext>
                </a:extLst>
              </a:tr>
              <a:tr h="11708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保險系統商業分析師實習生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開發金控大樓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碩一升碩二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大三升大四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保險金融系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l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金融產業的資料收集與分析，專案簡報製作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參與產品功能設計發想及討論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測試案例及文件撰寫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進行不同載具、作業系統測試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學習成果發表及心得分享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個性正向樂觀，具抗壓性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願意團隊合作，善於溝通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勇於接收挑戰，主動進取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熟悉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PPT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等工具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具備金融知識或取得保險相關證照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212751"/>
                  </a:ext>
                </a:extLst>
              </a:tr>
              <a:tr h="8668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資訊安全部實習生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開發金控大樓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碩一升碩二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大三升大四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資訊相關科系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資安事件監控、分析及應變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資安情報通報與回應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對資訊安全管理有興趣者</a:t>
                      </a:r>
                      <a:b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具資訊安全管理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技術基礎知識</a:t>
                      </a:r>
                      <a:b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態度積極主動，具學習熱忱、責任感及抗壓性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9677452"/>
                  </a:ext>
                </a:extLst>
              </a:tr>
              <a:tr h="75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資訊安全部實習生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開發金控大樓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碩一升碩二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大三升大四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資訊相關科系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程式黑白箱安全掃描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弱點分析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對資訊安全管理有興趣者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具資訊安全管理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技術基礎知識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態度積極主動，具學習熱忱、責任感及抗壓性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0052532"/>
                  </a:ext>
                </a:extLst>
              </a:tr>
              <a:tr h="12356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資訊工程部實習生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開發金控大樓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碩一升碩二</a:t>
                      </a:r>
                      <a:b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大三升大四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資訊相關科系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高權帳號回收及高權系統管理。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了解資訊系統高權限的管控方式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帳號權限群組化規劃及管理。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了解公司各系統帳號權限關聯性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熟悉總體經濟學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善於資料收集與分析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認真負責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抗壓性強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0715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2023</a:t>
            </a:r>
            <a:r>
              <a:rPr lang="zh-TW" altLang="en-US" dirty="0"/>
              <a:t>學期實習機會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40290"/>
              </p:ext>
            </p:extLst>
          </p:nvPr>
        </p:nvGraphicFramePr>
        <p:xfrm>
          <a:off x="749616" y="1228061"/>
          <a:ext cx="10341170" cy="4207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26">
                  <a:extLst>
                    <a:ext uri="{9D8B030D-6E8A-4147-A177-3AD203B41FA5}">
                      <a16:colId xmlns:a16="http://schemas.microsoft.com/office/drawing/2014/main" val="3146385233"/>
                    </a:ext>
                  </a:extLst>
                </a:gridCol>
                <a:gridCol w="1287693">
                  <a:extLst>
                    <a:ext uri="{9D8B030D-6E8A-4147-A177-3AD203B41FA5}">
                      <a16:colId xmlns:a16="http://schemas.microsoft.com/office/drawing/2014/main" val="142649965"/>
                    </a:ext>
                  </a:extLst>
                </a:gridCol>
                <a:gridCol w="501446">
                  <a:extLst>
                    <a:ext uri="{9D8B030D-6E8A-4147-A177-3AD203B41FA5}">
                      <a16:colId xmlns:a16="http://schemas.microsoft.com/office/drawing/2014/main" val="441002428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953462648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139471688"/>
                    </a:ext>
                  </a:extLst>
                </a:gridCol>
                <a:gridCol w="1160207">
                  <a:extLst>
                    <a:ext uri="{9D8B030D-6E8A-4147-A177-3AD203B41FA5}">
                      <a16:colId xmlns:a16="http://schemas.microsoft.com/office/drawing/2014/main" val="2461260020"/>
                    </a:ext>
                  </a:extLst>
                </a:gridCol>
                <a:gridCol w="2637556">
                  <a:extLst>
                    <a:ext uri="{9D8B030D-6E8A-4147-A177-3AD203B41FA5}">
                      <a16:colId xmlns:a16="http://schemas.microsoft.com/office/drawing/2014/main" val="222404550"/>
                    </a:ext>
                  </a:extLst>
                </a:gridCol>
                <a:gridCol w="2524378">
                  <a:extLst>
                    <a:ext uri="{9D8B030D-6E8A-4147-A177-3AD203B41FA5}">
                      <a16:colId xmlns:a16="http://schemas.microsoft.com/office/drawing/2014/main" val="895748255"/>
                    </a:ext>
                  </a:extLst>
                </a:gridCol>
              </a:tblGrid>
              <a:tr h="580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編號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職務名稱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需求人數</a:t>
                      </a:r>
                      <a:endParaRPr lang="zh-TW" altLang="en-US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ans TC" panose="020B0500000000000000"/>
                        <a:cs typeface="+mn-cs"/>
                      </a:endParaRP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工作地點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學歷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科系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工作內容</a:t>
                      </a:r>
                    </a:p>
                    <a:p>
                      <a:pPr marL="0" algn="ctr" defTabSz="914400" rtl="0" eaLnBrk="1" fontAlgn="ctr" latinLnBrk="0" hangingPunct="1"/>
                      <a:endParaRPr lang="zh-TW" altLang="en-US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Noto Sans TC" panose="020B0500000000000000"/>
                        <a:cs typeface="+mn-cs"/>
                      </a:endParaRP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Noto Sans TC" panose="020B0500000000000000"/>
                          <a:cs typeface="+mn-cs"/>
                        </a:rPr>
                        <a:t>能力與特質需求</a:t>
                      </a:r>
                    </a:p>
                  </a:txBody>
                  <a:tcPr marL="6644" marR="6644" marT="66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444841"/>
                  </a:ext>
                </a:extLst>
              </a:tr>
              <a:tr h="30192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資訊工程部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開發金控大樓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碩一升碩二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大三升大四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資訊相關科系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服務窗口一線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紀錄使用者電腦問題的報修，追蹤處理進度，透過二線的問題解決方式，學系必製作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SOP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藉由使用者問題報修，可了解企業資訊架構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協助使用者資訊問題諮詢，如回覆表單申請方式、系統操作、軟體安裝等。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藉由使用者問題諮詢，可了解企業資訊需求及運作原理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個人電腦資產管理，依使用者電腦需求或人員異動進行資訊資產異動或調配。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可了解企業資產管控的方式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b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 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參與維運服務管理平台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學習分析使用者需求，設計友善介面讓使用者取得資訊之技能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熟悉</a:t>
                      </a:r>
                      <a:r>
                        <a:rPr lang="en-US" altLang="zh-TW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WindowsClient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端作業系統，基礎網路、伺服器運作原理。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有良好的溝通及具服務熱忱。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資料處理能力及細心負責</a:t>
                      </a:r>
                    </a:p>
                    <a:p>
                      <a:pPr algn="l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熟悉網頁設計及基礎程式撰寫。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212751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749616" y="5516825"/>
            <a:ext cx="853042" cy="7771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zh-TW" altLang="en-US" b="1" dirty="0">
                <a:solidFill>
                  <a:schemeClr val="bg1"/>
                </a:solidFill>
                <a:latin typeface="+mn-ea"/>
              </a:rPr>
              <a:t>聯繫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pPr algn="ctr" defTabSz="914332"/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方式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71484" y="54415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TW" b="1" dirty="0" smtClean="0">
                <a:latin typeface="+mn-ea"/>
              </a:rPr>
              <a:t>HR-</a:t>
            </a:r>
            <a:r>
              <a:rPr lang="zh-TW" altLang="en-US" b="1" dirty="0">
                <a:latin typeface="+mn-ea"/>
              </a:rPr>
              <a:t>余兆琦 </a:t>
            </a:r>
            <a:r>
              <a:rPr lang="en-US" altLang="zh-TW" b="1" dirty="0">
                <a:latin typeface="+mn-ea"/>
              </a:rPr>
              <a:t>(Deon) 02-2719-6678 #1526 </a:t>
            </a:r>
            <a:endParaRPr lang="en-US" altLang="zh-TW" b="1" dirty="0" smtClean="0">
              <a:latin typeface="+mn-ea"/>
            </a:endParaRPr>
          </a:p>
          <a:p>
            <a:pPr defTabSz="914332">
              <a:lnSpc>
                <a:spcPct val="150000"/>
              </a:lnSpc>
              <a:defRPr/>
            </a:pPr>
            <a:r>
              <a:rPr lang="en-US" altLang="zh-TW" b="1" dirty="0" smtClean="0">
                <a:latin typeface="+mn-ea"/>
              </a:rPr>
              <a:t>deon.yu@chinalife.com.tw</a:t>
            </a:r>
            <a:endParaRPr lang="en-US" altLang="zh-TW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29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4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壽內文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690</Words>
  <Application>Microsoft Office PowerPoint</Application>
  <PresentationFormat>寬螢幕</PresentationFormat>
  <Paragraphs>97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Noto Sans TC</vt:lpstr>
      <vt:lpstr>Microsoft JhengHei</vt:lpstr>
      <vt:lpstr>Microsoft JhengHei</vt:lpstr>
      <vt:lpstr>新細明體</vt:lpstr>
      <vt:lpstr>Arial</vt:lpstr>
      <vt:lpstr>Calibri</vt:lpstr>
      <vt:lpstr>Calibri Light</vt:lpstr>
      <vt:lpstr>Times New Roman</vt:lpstr>
      <vt:lpstr>1_Office 佈景主題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余兆琦-人力資源部任用管理科</cp:lastModifiedBy>
  <cp:revision>278</cp:revision>
  <cp:lastPrinted>2022-10-27T01:05:57Z</cp:lastPrinted>
  <dcterms:created xsi:type="dcterms:W3CDTF">2022-03-24T16:13:25Z</dcterms:created>
  <dcterms:modified xsi:type="dcterms:W3CDTF">2023-03-29T03:44:30Z</dcterms:modified>
</cp:coreProperties>
</file>