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17"/>
  </p:notesMasterIdLst>
  <p:sldIdLst>
    <p:sldId id="387" r:id="rId3"/>
    <p:sldId id="450" r:id="rId4"/>
    <p:sldId id="496" r:id="rId5"/>
    <p:sldId id="492" r:id="rId6"/>
    <p:sldId id="498" r:id="rId7"/>
    <p:sldId id="499" r:id="rId8"/>
    <p:sldId id="480" r:id="rId9"/>
    <p:sldId id="494" r:id="rId10"/>
    <p:sldId id="493" r:id="rId11"/>
    <p:sldId id="501" r:id="rId12"/>
    <p:sldId id="502" r:id="rId13"/>
    <p:sldId id="486" r:id="rId14"/>
    <p:sldId id="487" r:id="rId15"/>
    <p:sldId id="319" r:id="rId16"/>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22D579F-F701-4F26-80EC-FCCDD014E341}">
          <p14:sldIdLst>
            <p14:sldId id="387"/>
            <p14:sldId id="450"/>
            <p14:sldId id="496"/>
            <p14:sldId id="492"/>
            <p14:sldId id="498"/>
            <p14:sldId id="499"/>
            <p14:sldId id="480"/>
            <p14:sldId id="494"/>
            <p14:sldId id="493"/>
            <p14:sldId id="501"/>
            <p14:sldId id="502"/>
            <p14:sldId id="486"/>
            <p14:sldId id="487"/>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9B2"/>
    <a:srgbClr val="4170CF"/>
    <a:srgbClr val="2952A3"/>
    <a:srgbClr val="2F5EBB"/>
    <a:srgbClr val="7C9DDE"/>
    <a:srgbClr val="87A5E1"/>
    <a:srgbClr val="517CD3"/>
    <a:srgbClr val="5C85D6"/>
    <a:srgbClr val="3264C8"/>
    <a:srgbClr val="79A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36DE7-402E-4BF8-A7B4-4E871790CB32}" v="95" dt="2022-03-28T13:04:09.376"/>
    <p1510:client id="{75295B5A-A3B7-4405-98E9-FE73B0893E5A}" v="28" dt="2022-03-28T18:34:50.287"/>
    <p1510:client id="{FD16D9CE-43BC-4FAB-92D7-B745C1B0DAD3}" v="490" dt="2022-03-28T15:09:44.897"/>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5558" autoAdjust="0"/>
  </p:normalViewPr>
  <p:slideViewPr>
    <p:cSldViewPr snapToGrid="0" snapToObjects="1">
      <p:cViewPr varScale="1">
        <p:scale>
          <a:sx n="94" d="100"/>
          <a:sy n="94" d="100"/>
        </p:scale>
        <p:origin x="130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ody Lin (TWN-MEW)" userId="c69c683c-af6b-49b2-9761-a0441cdef142" providerId="ADAL" clId="{75295B5A-A3B7-4405-98E9-FE73B0893E5A}"/>
    <pc:docChg chg="undo custSel modSld addMainMaster delMainMaster modMainMaster">
      <pc:chgData name="Melody Lin (TWN-MEW)" userId="c69c683c-af6b-49b2-9761-a0441cdef142" providerId="ADAL" clId="{75295B5A-A3B7-4405-98E9-FE73B0893E5A}" dt="2022-03-28T18:34:57.138" v="122" actId="700"/>
      <pc:docMkLst>
        <pc:docMk/>
      </pc:docMkLst>
      <pc:sldChg chg="mod chgLayout">
        <pc:chgData name="Melody Lin (TWN-MEW)" userId="c69c683c-af6b-49b2-9761-a0441cdef142" providerId="ADAL" clId="{75295B5A-A3B7-4405-98E9-FE73B0893E5A}" dt="2022-03-28T18:18:47.256" v="103" actId="700"/>
        <pc:sldMkLst>
          <pc:docMk/>
          <pc:sldMk cId="2193484174" sldId="319"/>
        </pc:sldMkLst>
      </pc:sldChg>
      <pc:sldChg chg="addSp delSp modSp mod chgLayout">
        <pc:chgData name="Melody Lin (TWN-MEW)" userId="c69c683c-af6b-49b2-9761-a0441cdef142" providerId="ADAL" clId="{75295B5A-A3B7-4405-98E9-FE73B0893E5A}" dt="2022-03-28T18:17:52.903" v="86" actId="700"/>
        <pc:sldMkLst>
          <pc:docMk/>
          <pc:sldMk cId="38838390" sldId="387"/>
        </pc:sldMkLst>
        <pc:spChg chg="del">
          <ac:chgData name="Melody Lin (TWN-MEW)" userId="c69c683c-af6b-49b2-9761-a0441cdef142" providerId="ADAL" clId="{75295B5A-A3B7-4405-98E9-FE73B0893E5A}" dt="2022-03-28T18:17:52.903" v="86" actId="700"/>
          <ac:spMkLst>
            <pc:docMk/>
            <pc:sldMk cId="38838390" sldId="387"/>
            <ac:spMk id="2" creationId="{B7CA5F5C-EEF6-46F7-90AF-B1F535AC57BA}"/>
          </ac:spMkLst>
        </pc:spChg>
        <pc:spChg chg="del">
          <ac:chgData name="Melody Lin (TWN-MEW)" userId="c69c683c-af6b-49b2-9761-a0441cdef142" providerId="ADAL" clId="{75295B5A-A3B7-4405-98E9-FE73B0893E5A}" dt="2022-03-28T18:17:52.903" v="86" actId="700"/>
          <ac:spMkLst>
            <pc:docMk/>
            <pc:sldMk cId="38838390" sldId="387"/>
            <ac:spMk id="3" creationId="{2DFDB691-47FE-459A-89D7-E1DCC2F94290}"/>
          </ac:spMkLst>
        </pc:spChg>
        <pc:spChg chg="add mod ord">
          <ac:chgData name="Melody Lin (TWN-MEW)" userId="c69c683c-af6b-49b2-9761-a0441cdef142" providerId="ADAL" clId="{75295B5A-A3B7-4405-98E9-FE73B0893E5A}" dt="2022-03-28T18:17:52.903" v="86" actId="700"/>
          <ac:spMkLst>
            <pc:docMk/>
            <pc:sldMk cId="38838390" sldId="387"/>
            <ac:spMk id="4" creationId="{F569DB93-C44B-4762-B0B0-CAB3B5B9957E}"/>
          </ac:spMkLst>
        </pc:spChg>
        <pc:spChg chg="add mod ord">
          <ac:chgData name="Melody Lin (TWN-MEW)" userId="c69c683c-af6b-49b2-9761-a0441cdef142" providerId="ADAL" clId="{75295B5A-A3B7-4405-98E9-FE73B0893E5A}" dt="2022-03-28T18:17:52.903" v="86" actId="700"/>
          <ac:spMkLst>
            <pc:docMk/>
            <pc:sldMk cId="38838390" sldId="387"/>
            <ac:spMk id="5" creationId="{ABE7F17B-4CC7-4C65-827C-2AA8698D0A0B}"/>
          </ac:spMkLst>
        </pc:spChg>
      </pc:sldChg>
      <pc:sldChg chg="addSp delSp modSp mod chgLayout">
        <pc:chgData name="Melody Lin (TWN-MEW)" userId="c69c683c-af6b-49b2-9761-a0441cdef142" providerId="ADAL" clId="{75295B5A-A3B7-4405-98E9-FE73B0893E5A}" dt="2022-03-28T18:17:58.716" v="88" actId="700"/>
        <pc:sldMkLst>
          <pc:docMk/>
          <pc:sldMk cId="1660558414" sldId="389"/>
        </pc:sldMkLst>
        <pc:spChg chg="del">
          <ac:chgData name="Melody Lin (TWN-MEW)" userId="c69c683c-af6b-49b2-9761-a0441cdef142" providerId="ADAL" clId="{75295B5A-A3B7-4405-98E9-FE73B0893E5A}" dt="2022-03-28T18:17:58.716" v="88" actId="700"/>
          <ac:spMkLst>
            <pc:docMk/>
            <pc:sldMk cId="1660558414" sldId="389"/>
            <ac:spMk id="2" creationId="{A40A4568-4285-4FC7-98B7-5D0256EB2F3B}"/>
          </ac:spMkLst>
        </pc:spChg>
        <pc:spChg chg="del">
          <ac:chgData name="Melody Lin (TWN-MEW)" userId="c69c683c-af6b-49b2-9761-a0441cdef142" providerId="ADAL" clId="{75295B5A-A3B7-4405-98E9-FE73B0893E5A}" dt="2022-03-28T18:17:58.716" v="88" actId="700"/>
          <ac:spMkLst>
            <pc:docMk/>
            <pc:sldMk cId="1660558414" sldId="389"/>
            <ac:spMk id="3" creationId="{74034130-53FC-42AF-BB3E-6077D2E9D916}"/>
          </ac:spMkLst>
        </pc:spChg>
        <pc:spChg chg="add mod ord">
          <ac:chgData name="Melody Lin (TWN-MEW)" userId="c69c683c-af6b-49b2-9761-a0441cdef142" providerId="ADAL" clId="{75295B5A-A3B7-4405-98E9-FE73B0893E5A}" dt="2022-03-28T18:17:58.716" v="88" actId="700"/>
          <ac:spMkLst>
            <pc:docMk/>
            <pc:sldMk cId="1660558414" sldId="389"/>
            <ac:spMk id="4" creationId="{18C9FA7F-3E6D-4332-942C-9C745FAC058B}"/>
          </ac:spMkLst>
        </pc:spChg>
        <pc:spChg chg="add mod ord">
          <ac:chgData name="Melody Lin (TWN-MEW)" userId="c69c683c-af6b-49b2-9761-a0441cdef142" providerId="ADAL" clId="{75295B5A-A3B7-4405-98E9-FE73B0893E5A}" dt="2022-03-28T18:17:58.716" v="88" actId="700"/>
          <ac:spMkLst>
            <pc:docMk/>
            <pc:sldMk cId="1660558414" sldId="389"/>
            <ac:spMk id="5" creationId="{01178D54-138E-4F1C-AA45-468E845C1D93}"/>
          </ac:spMkLst>
        </pc:spChg>
      </pc:sldChg>
      <pc:sldChg chg="addSp delSp modSp mod chgLayout">
        <pc:chgData name="Melody Lin (TWN-MEW)" userId="c69c683c-af6b-49b2-9761-a0441cdef142" providerId="ADAL" clId="{75295B5A-A3B7-4405-98E9-FE73B0893E5A}" dt="2022-03-28T18:18:07.414" v="91" actId="700"/>
        <pc:sldMkLst>
          <pc:docMk/>
          <pc:sldMk cId="2393806573" sldId="396"/>
        </pc:sldMkLst>
        <pc:spChg chg="del">
          <ac:chgData name="Melody Lin (TWN-MEW)" userId="c69c683c-af6b-49b2-9761-a0441cdef142" providerId="ADAL" clId="{75295B5A-A3B7-4405-98E9-FE73B0893E5A}" dt="2022-03-28T18:18:07.414" v="91" actId="700"/>
          <ac:spMkLst>
            <pc:docMk/>
            <pc:sldMk cId="2393806573" sldId="396"/>
            <ac:spMk id="2" creationId="{C247EF49-C4BF-494C-B9B9-B7CED0C8148D}"/>
          </ac:spMkLst>
        </pc:spChg>
        <pc:spChg chg="del">
          <ac:chgData name="Melody Lin (TWN-MEW)" userId="c69c683c-af6b-49b2-9761-a0441cdef142" providerId="ADAL" clId="{75295B5A-A3B7-4405-98E9-FE73B0893E5A}" dt="2022-03-28T18:18:07.414" v="91" actId="700"/>
          <ac:spMkLst>
            <pc:docMk/>
            <pc:sldMk cId="2393806573" sldId="396"/>
            <ac:spMk id="3" creationId="{518ABB49-2AEC-442C-8339-3B0DE10F4767}"/>
          </ac:spMkLst>
        </pc:spChg>
        <pc:spChg chg="del">
          <ac:chgData name="Melody Lin (TWN-MEW)" userId="c69c683c-af6b-49b2-9761-a0441cdef142" providerId="ADAL" clId="{75295B5A-A3B7-4405-98E9-FE73B0893E5A}" dt="2022-03-28T18:18:07.414" v="91" actId="700"/>
          <ac:spMkLst>
            <pc:docMk/>
            <pc:sldMk cId="2393806573" sldId="396"/>
            <ac:spMk id="4" creationId="{8FFE0C23-72D5-46A5-A748-BD2772D74A4A}"/>
          </ac:spMkLst>
        </pc:spChg>
        <pc:spChg chg="del">
          <ac:chgData name="Melody Lin (TWN-MEW)" userId="c69c683c-af6b-49b2-9761-a0441cdef142" providerId="ADAL" clId="{75295B5A-A3B7-4405-98E9-FE73B0893E5A}" dt="2022-03-28T18:18:07.414" v="91" actId="700"/>
          <ac:spMkLst>
            <pc:docMk/>
            <pc:sldMk cId="2393806573" sldId="396"/>
            <ac:spMk id="5" creationId="{AE311DA1-E616-4A4F-AEAB-9836FE52492E}"/>
          </ac:spMkLst>
        </pc:spChg>
        <pc:spChg chg="add mod ord">
          <ac:chgData name="Melody Lin (TWN-MEW)" userId="c69c683c-af6b-49b2-9761-a0441cdef142" providerId="ADAL" clId="{75295B5A-A3B7-4405-98E9-FE73B0893E5A}" dt="2022-03-28T18:18:07.414" v="91" actId="700"/>
          <ac:spMkLst>
            <pc:docMk/>
            <pc:sldMk cId="2393806573" sldId="396"/>
            <ac:spMk id="6" creationId="{A1F09A04-47EF-4B9A-9222-BDCD8D77F450}"/>
          </ac:spMkLst>
        </pc:spChg>
        <pc:spChg chg="add mod ord">
          <ac:chgData name="Melody Lin (TWN-MEW)" userId="c69c683c-af6b-49b2-9761-a0441cdef142" providerId="ADAL" clId="{75295B5A-A3B7-4405-98E9-FE73B0893E5A}" dt="2022-03-28T18:18:07.414" v="91" actId="700"/>
          <ac:spMkLst>
            <pc:docMk/>
            <pc:sldMk cId="2393806573" sldId="396"/>
            <ac:spMk id="7" creationId="{27D4D6C7-A4C7-4E83-9D5E-DC93017E07BA}"/>
          </ac:spMkLst>
        </pc:spChg>
        <pc:spChg chg="add mod ord">
          <ac:chgData name="Melody Lin (TWN-MEW)" userId="c69c683c-af6b-49b2-9761-a0441cdef142" providerId="ADAL" clId="{75295B5A-A3B7-4405-98E9-FE73B0893E5A}" dt="2022-03-28T18:18:07.414" v="91" actId="700"/>
          <ac:spMkLst>
            <pc:docMk/>
            <pc:sldMk cId="2393806573" sldId="396"/>
            <ac:spMk id="8" creationId="{3925007F-74DC-40DE-BDC0-1B74CD5553F4}"/>
          </ac:spMkLst>
        </pc:spChg>
        <pc:spChg chg="add mod ord">
          <ac:chgData name="Melody Lin (TWN-MEW)" userId="c69c683c-af6b-49b2-9761-a0441cdef142" providerId="ADAL" clId="{75295B5A-A3B7-4405-98E9-FE73B0893E5A}" dt="2022-03-28T18:18:07.414" v="91" actId="700"/>
          <ac:spMkLst>
            <pc:docMk/>
            <pc:sldMk cId="2393806573" sldId="396"/>
            <ac:spMk id="9" creationId="{BCEB9815-5810-4E45-9FB7-051DD908974E}"/>
          </ac:spMkLst>
        </pc:spChg>
      </pc:sldChg>
      <pc:sldChg chg="addSp delSp modSp mod chgLayout">
        <pc:chgData name="Melody Lin (TWN-MEW)" userId="c69c683c-af6b-49b2-9761-a0441cdef142" providerId="ADAL" clId="{75295B5A-A3B7-4405-98E9-FE73B0893E5A}" dt="2022-03-28T18:18:10.672" v="92" actId="700"/>
        <pc:sldMkLst>
          <pc:docMk/>
          <pc:sldMk cId="2324811033" sldId="397"/>
        </pc:sldMkLst>
        <pc:spChg chg="del">
          <ac:chgData name="Melody Lin (TWN-MEW)" userId="c69c683c-af6b-49b2-9761-a0441cdef142" providerId="ADAL" clId="{75295B5A-A3B7-4405-98E9-FE73B0893E5A}" dt="2022-03-28T18:18:10.672" v="92" actId="700"/>
          <ac:spMkLst>
            <pc:docMk/>
            <pc:sldMk cId="2324811033" sldId="397"/>
            <ac:spMk id="2" creationId="{8179B488-3A83-4D6B-9FD6-5664D154C922}"/>
          </ac:spMkLst>
        </pc:spChg>
        <pc:spChg chg="del">
          <ac:chgData name="Melody Lin (TWN-MEW)" userId="c69c683c-af6b-49b2-9761-a0441cdef142" providerId="ADAL" clId="{75295B5A-A3B7-4405-98E9-FE73B0893E5A}" dt="2022-03-28T18:18:10.672" v="92" actId="700"/>
          <ac:spMkLst>
            <pc:docMk/>
            <pc:sldMk cId="2324811033" sldId="397"/>
            <ac:spMk id="3" creationId="{0928C269-385B-4BD8-A5DB-7E5FEF18C73F}"/>
          </ac:spMkLst>
        </pc:spChg>
        <pc:spChg chg="del">
          <ac:chgData name="Melody Lin (TWN-MEW)" userId="c69c683c-af6b-49b2-9761-a0441cdef142" providerId="ADAL" clId="{75295B5A-A3B7-4405-98E9-FE73B0893E5A}" dt="2022-03-28T18:18:10.672" v="92" actId="700"/>
          <ac:spMkLst>
            <pc:docMk/>
            <pc:sldMk cId="2324811033" sldId="397"/>
            <ac:spMk id="4" creationId="{C6272BF9-5568-47B6-BA00-D6A9B3640FD3}"/>
          </ac:spMkLst>
        </pc:spChg>
        <pc:spChg chg="add mod ord">
          <ac:chgData name="Melody Lin (TWN-MEW)" userId="c69c683c-af6b-49b2-9761-a0441cdef142" providerId="ADAL" clId="{75295B5A-A3B7-4405-98E9-FE73B0893E5A}" dt="2022-03-28T18:18:10.672" v="92" actId="700"/>
          <ac:spMkLst>
            <pc:docMk/>
            <pc:sldMk cId="2324811033" sldId="397"/>
            <ac:spMk id="5" creationId="{C6468170-EC41-432C-BFB4-DA6CDD6B5A5A}"/>
          </ac:spMkLst>
        </pc:spChg>
        <pc:spChg chg="add mod ord">
          <ac:chgData name="Melody Lin (TWN-MEW)" userId="c69c683c-af6b-49b2-9761-a0441cdef142" providerId="ADAL" clId="{75295B5A-A3B7-4405-98E9-FE73B0893E5A}" dt="2022-03-28T18:18:10.672" v="92" actId="700"/>
          <ac:spMkLst>
            <pc:docMk/>
            <pc:sldMk cId="2324811033" sldId="397"/>
            <ac:spMk id="6" creationId="{5A403F0B-4E46-41CD-BE66-2B1B132B5FD8}"/>
          </ac:spMkLst>
        </pc:spChg>
        <pc:spChg chg="add mod ord">
          <ac:chgData name="Melody Lin (TWN-MEW)" userId="c69c683c-af6b-49b2-9761-a0441cdef142" providerId="ADAL" clId="{75295B5A-A3B7-4405-98E9-FE73B0893E5A}" dt="2022-03-28T18:18:10.672" v="92" actId="700"/>
          <ac:spMkLst>
            <pc:docMk/>
            <pc:sldMk cId="2324811033" sldId="397"/>
            <ac:spMk id="7" creationId="{8612B3ED-2620-4C72-AA19-57032CC9478F}"/>
          </ac:spMkLst>
        </pc:spChg>
      </pc:sldChg>
      <pc:sldChg chg="addSp delSp modSp mod chgLayout">
        <pc:chgData name="Melody Lin (TWN-MEW)" userId="c69c683c-af6b-49b2-9761-a0441cdef142" providerId="ADAL" clId="{75295B5A-A3B7-4405-98E9-FE73B0893E5A}" dt="2022-03-28T18:18:30.039" v="98" actId="700"/>
        <pc:sldMkLst>
          <pc:docMk/>
          <pc:sldMk cId="2783666717" sldId="400"/>
        </pc:sldMkLst>
        <pc:spChg chg="del">
          <ac:chgData name="Melody Lin (TWN-MEW)" userId="c69c683c-af6b-49b2-9761-a0441cdef142" providerId="ADAL" clId="{75295B5A-A3B7-4405-98E9-FE73B0893E5A}" dt="2022-03-28T18:18:30.039" v="98" actId="700"/>
          <ac:spMkLst>
            <pc:docMk/>
            <pc:sldMk cId="2783666717" sldId="400"/>
            <ac:spMk id="2" creationId="{D8F82F36-9B14-41AC-B70C-E465E44A8368}"/>
          </ac:spMkLst>
        </pc:spChg>
        <pc:spChg chg="del">
          <ac:chgData name="Melody Lin (TWN-MEW)" userId="c69c683c-af6b-49b2-9761-a0441cdef142" providerId="ADAL" clId="{75295B5A-A3B7-4405-98E9-FE73B0893E5A}" dt="2022-03-28T18:18:30.039" v="98" actId="700"/>
          <ac:spMkLst>
            <pc:docMk/>
            <pc:sldMk cId="2783666717" sldId="400"/>
            <ac:spMk id="3" creationId="{86C650E3-9F45-4486-81D7-89D6D027A1E6}"/>
          </ac:spMkLst>
        </pc:spChg>
        <pc:spChg chg="add mod ord">
          <ac:chgData name="Melody Lin (TWN-MEW)" userId="c69c683c-af6b-49b2-9761-a0441cdef142" providerId="ADAL" clId="{75295B5A-A3B7-4405-98E9-FE73B0893E5A}" dt="2022-03-28T18:18:30.039" v="98" actId="700"/>
          <ac:spMkLst>
            <pc:docMk/>
            <pc:sldMk cId="2783666717" sldId="400"/>
            <ac:spMk id="4" creationId="{418A6977-EA21-4259-8315-694D50D490B4}"/>
          </ac:spMkLst>
        </pc:spChg>
        <pc:spChg chg="add mod ord">
          <ac:chgData name="Melody Lin (TWN-MEW)" userId="c69c683c-af6b-49b2-9761-a0441cdef142" providerId="ADAL" clId="{75295B5A-A3B7-4405-98E9-FE73B0893E5A}" dt="2022-03-28T18:18:30.039" v="98" actId="700"/>
          <ac:spMkLst>
            <pc:docMk/>
            <pc:sldMk cId="2783666717" sldId="400"/>
            <ac:spMk id="5" creationId="{237997E4-48BD-43B4-A3F5-8AF3F3EB9CA7}"/>
          </ac:spMkLst>
        </pc:spChg>
      </pc:sldChg>
      <pc:sldChg chg="mod chgLayout">
        <pc:chgData name="Melody Lin (TWN-MEW)" userId="c69c683c-af6b-49b2-9761-a0441cdef142" providerId="ADAL" clId="{75295B5A-A3B7-4405-98E9-FE73B0893E5A}" dt="2022-03-28T18:18:26.452" v="97" actId="700"/>
        <pc:sldMkLst>
          <pc:docMk/>
          <pc:sldMk cId="4245895770" sldId="403"/>
        </pc:sldMkLst>
      </pc:sldChg>
      <pc:sldChg chg="mod chgLayout">
        <pc:chgData name="Melody Lin (TWN-MEW)" userId="c69c683c-af6b-49b2-9761-a0441cdef142" providerId="ADAL" clId="{75295B5A-A3B7-4405-98E9-FE73B0893E5A}" dt="2022-03-28T18:18:20.474" v="95" actId="700"/>
        <pc:sldMkLst>
          <pc:docMk/>
          <pc:sldMk cId="3458241151" sldId="412"/>
        </pc:sldMkLst>
      </pc:sldChg>
      <pc:sldChg chg="mod chgLayout">
        <pc:chgData name="Melody Lin (TWN-MEW)" userId="c69c683c-af6b-49b2-9761-a0441cdef142" providerId="ADAL" clId="{75295B5A-A3B7-4405-98E9-FE73B0893E5A}" dt="2022-03-28T18:18:23.858" v="96" actId="700"/>
        <pc:sldMkLst>
          <pc:docMk/>
          <pc:sldMk cId="4033760245" sldId="413"/>
        </pc:sldMkLst>
      </pc:sldChg>
      <pc:sldChg chg="addSp delSp modSp mod modClrScheme chgLayout">
        <pc:chgData name="Melody Lin (TWN-MEW)" userId="c69c683c-af6b-49b2-9761-a0441cdef142" providerId="ADAL" clId="{75295B5A-A3B7-4405-98E9-FE73B0893E5A}" dt="2022-03-28T18:18:40.782" v="101" actId="700"/>
        <pc:sldMkLst>
          <pc:docMk/>
          <pc:sldMk cId="792610107" sldId="415"/>
        </pc:sldMkLst>
        <pc:spChg chg="del mod ord">
          <ac:chgData name="Melody Lin (TWN-MEW)" userId="c69c683c-af6b-49b2-9761-a0441cdef142" providerId="ADAL" clId="{75295B5A-A3B7-4405-98E9-FE73B0893E5A}" dt="2022-03-28T18:18:40.782" v="101" actId="700"/>
          <ac:spMkLst>
            <pc:docMk/>
            <pc:sldMk cId="792610107" sldId="415"/>
            <ac:spMk id="2" creationId="{0EADD2C8-1801-40B9-ACE8-6B5DFB3A782D}"/>
          </ac:spMkLst>
        </pc:spChg>
        <pc:spChg chg="del mod ord">
          <ac:chgData name="Melody Lin (TWN-MEW)" userId="c69c683c-af6b-49b2-9761-a0441cdef142" providerId="ADAL" clId="{75295B5A-A3B7-4405-98E9-FE73B0893E5A}" dt="2022-03-28T18:18:40.782" v="101" actId="700"/>
          <ac:spMkLst>
            <pc:docMk/>
            <pc:sldMk cId="792610107" sldId="415"/>
            <ac:spMk id="3" creationId="{69A8CB58-96B8-4EEE-B2D2-77C4C373B881}"/>
          </ac:spMkLst>
        </pc:spChg>
        <pc:spChg chg="del mod ord">
          <ac:chgData name="Melody Lin (TWN-MEW)" userId="c69c683c-af6b-49b2-9761-a0441cdef142" providerId="ADAL" clId="{75295B5A-A3B7-4405-98E9-FE73B0893E5A}" dt="2022-03-28T18:18:40.782" v="101" actId="700"/>
          <ac:spMkLst>
            <pc:docMk/>
            <pc:sldMk cId="792610107" sldId="415"/>
            <ac:spMk id="4" creationId="{04BA56F8-36B5-43B5-BC0F-3F9CD122A1C0}"/>
          </ac:spMkLst>
        </pc:spChg>
        <pc:spChg chg="del mod ord">
          <ac:chgData name="Melody Lin (TWN-MEW)" userId="c69c683c-af6b-49b2-9761-a0441cdef142" providerId="ADAL" clId="{75295B5A-A3B7-4405-98E9-FE73B0893E5A}" dt="2022-03-28T18:18:40.782" v="101" actId="700"/>
          <ac:spMkLst>
            <pc:docMk/>
            <pc:sldMk cId="792610107" sldId="415"/>
            <ac:spMk id="5" creationId="{E9E9CD28-ACFD-4C43-A078-BB949285D0B1}"/>
          </ac:spMkLst>
        </pc:spChg>
        <pc:spChg chg="add mod ord">
          <ac:chgData name="Melody Lin (TWN-MEW)" userId="c69c683c-af6b-49b2-9761-a0441cdef142" providerId="ADAL" clId="{75295B5A-A3B7-4405-98E9-FE73B0893E5A}" dt="2022-03-28T18:18:40.782" v="101" actId="700"/>
          <ac:spMkLst>
            <pc:docMk/>
            <pc:sldMk cId="792610107" sldId="415"/>
            <ac:spMk id="6" creationId="{450CED35-CDC8-44D1-8516-D217609F3CC2}"/>
          </ac:spMkLst>
        </pc:spChg>
        <pc:spChg chg="add mod ord">
          <ac:chgData name="Melody Lin (TWN-MEW)" userId="c69c683c-af6b-49b2-9761-a0441cdef142" providerId="ADAL" clId="{75295B5A-A3B7-4405-98E9-FE73B0893E5A}" dt="2022-03-28T18:18:40.782" v="101" actId="700"/>
          <ac:spMkLst>
            <pc:docMk/>
            <pc:sldMk cId="792610107" sldId="415"/>
            <ac:spMk id="7" creationId="{DB4E490F-8516-447B-A927-E8A676F31EFE}"/>
          </ac:spMkLst>
        </pc:spChg>
        <pc:spChg chg="add mod ord">
          <ac:chgData name="Melody Lin (TWN-MEW)" userId="c69c683c-af6b-49b2-9761-a0441cdef142" providerId="ADAL" clId="{75295B5A-A3B7-4405-98E9-FE73B0893E5A}" dt="2022-03-28T18:18:40.782" v="101" actId="700"/>
          <ac:spMkLst>
            <pc:docMk/>
            <pc:sldMk cId="792610107" sldId="415"/>
            <ac:spMk id="8" creationId="{5860D2AE-0E39-44B0-A4C2-1D6600648340}"/>
          </ac:spMkLst>
        </pc:spChg>
        <pc:spChg chg="add mod ord">
          <ac:chgData name="Melody Lin (TWN-MEW)" userId="c69c683c-af6b-49b2-9761-a0441cdef142" providerId="ADAL" clId="{75295B5A-A3B7-4405-98E9-FE73B0893E5A}" dt="2022-03-28T18:18:40.782" v="101" actId="700"/>
          <ac:spMkLst>
            <pc:docMk/>
            <pc:sldMk cId="792610107" sldId="415"/>
            <ac:spMk id="9" creationId="{CE142643-7FF6-42DD-9A71-B92BD088C509}"/>
          </ac:spMkLst>
        </pc:spChg>
      </pc:sldChg>
      <pc:sldChg chg="addSp delSp modSp mod modClrScheme chgLayout">
        <pc:chgData name="Melody Lin (TWN-MEW)" userId="c69c683c-af6b-49b2-9761-a0441cdef142" providerId="ADAL" clId="{75295B5A-A3B7-4405-98E9-FE73B0893E5A}" dt="2022-03-28T18:18:44.138" v="102" actId="700"/>
        <pc:sldMkLst>
          <pc:docMk/>
          <pc:sldMk cId="241810990" sldId="416"/>
        </pc:sldMkLst>
        <pc:spChg chg="del mod ord">
          <ac:chgData name="Melody Lin (TWN-MEW)" userId="c69c683c-af6b-49b2-9761-a0441cdef142" providerId="ADAL" clId="{75295B5A-A3B7-4405-98E9-FE73B0893E5A}" dt="2022-03-28T18:18:44.138" v="102" actId="700"/>
          <ac:spMkLst>
            <pc:docMk/>
            <pc:sldMk cId="241810990" sldId="416"/>
            <ac:spMk id="2" creationId="{E5435DFB-7622-4E04-8535-2A367C3ABF66}"/>
          </ac:spMkLst>
        </pc:spChg>
        <pc:spChg chg="del mod ord">
          <ac:chgData name="Melody Lin (TWN-MEW)" userId="c69c683c-af6b-49b2-9761-a0441cdef142" providerId="ADAL" clId="{75295B5A-A3B7-4405-98E9-FE73B0893E5A}" dt="2022-03-28T18:18:44.138" v="102" actId="700"/>
          <ac:spMkLst>
            <pc:docMk/>
            <pc:sldMk cId="241810990" sldId="416"/>
            <ac:spMk id="3" creationId="{D3193109-6F09-42C3-A13F-F370A31661A1}"/>
          </ac:spMkLst>
        </pc:spChg>
        <pc:spChg chg="del mod ord">
          <ac:chgData name="Melody Lin (TWN-MEW)" userId="c69c683c-af6b-49b2-9761-a0441cdef142" providerId="ADAL" clId="{75295B5A-A3B7-4405-98E9-FE73B0893E5A}" dt="2022-03-28T18:18:44.138" v="102" actId="700"/>
          <ac:spMkLst>
            <pc:docMk/>
            <pc:sldMk cId="241810990" sldId="416"/>
            <ac:spMk id="4" creationId="{6152D4E6-DE6E-4576-869B-D94EF34A03E9}"/>
          </ac:spMkLst>
        </pc:spChg>
        <pc:spChg chg="del mod ord">
          <ac:chgData name="Melody Lin (TWN-MEW)" userId="c69c683c-af6b-49b2-9761-a0441cdef142" providerId="ADAL" clId="{75295B5A-A3B7-4405-98E9-FE73B0893E5A}" dt="2022-03-28T18:18:44.138" v="102" actId="700"/>
          <ac:spMkLst>
            <pc:docMk/>
            <pc:sldMk cId="241810990" sldId="416"/>
            <ac:spMk id="5" creationId="{F69CAC95-BF58-48F1-870F-6342A2BB431D}"/>
          </ac:spMkLst>
        </pc:spChg>
        <pc:spChg chg="add mod ord">
          <ac:chgData name="Melody Lin (TWN-MEW)" userId="c69c683c-af6b-49b2-9761-a0441cdef142" providerId="ADAL" clId="{75295B5A-A3B7-4405-98E9-FE73B0893E5A}" dt="2022-03-28T18:18:44.138" v="102" actId="700"/>
          <ac:spMkLst>
            <pc:docMk/>
            <pc:sldMk cId="241810990" sldId="416"/>
            <ac:spMk id="6" creationId="{BC432B29-F33D-4E66-B544-127D7C588B11}"/>
          </ac:spMkLst>
        </pc:spChg>
        <pc:spChg chg="add mod ord">
          <ac:chgData name="Melody Lin (TWN-MEW)" userId="c69c683c-af6b-49b2-9761-a0441cdef142" providerId="ADAL" clId="{75295B5A-A3B7-4405-98E9-FE73B0893E5A}" dt="2022-03-28T18:18:44.138" v="102" actId="700"/>
          <ac:spMkLst>
            <pc:docMk/>
            <pc:sldMk cId="241810990" sldId="416"/>
            <ac:spMk id="7" creationId="{C5C864F0-2370-4BDB-A538-E5241AAAA698}"/>
          </ac:spMkLst>
        </pc:spChg>
        <pc:spChg chg="add mod ord">
          <ac:chgData name="Melody Lin (TWN-MEW)" userId="c69c683c-af6b-49b2-9761-a0441cdef142" providerId="ADAL" clId="{75295B5A-A3B7-4405-98E9-FE73B0893E5A}" dt="2022-03-28T18:18:44.138" v="102" actId="700"/>
          <ac:spMkLst>
            <pc:docMk/>
            <pc:sldMk cId="241810990" sldId="416"/>
            <ac:spMk id="8" creationId="{503BE483-9586-4450-8470-6372EB449A3C}"/>
          </ac:spMkLst>
        </pc:spChg>
        <pc:spChg chg="add mod ord">
          <ac:chgData name="Melody Lin (TWN-MEW)" userId="c69c683c-af6b-49b2-9761-a0441cdef142" providerId="ADAL" clId="{75295B5A-A3B7-4405-98E9-FE73B0893E5A}" dt="2022-03-28T18:18:44.138" v="102" actId="700"/>
          <ac:spMkLst>
            <pc:docMk/>
            <pc:sldMk cId="241810990" sldId="416"/>
            <ac:spMk id="9" creationId="{377720AB-C477-4E51-BBCC-D99FC9ACF2D6}"/>
          </ac:spMkLst>
        </pc:spChg>
      </pc:sldChg>
      <pc:sldChg chg="addSp delSp modSp mod chgLayout">
        <pc:chgData name="Melody Lin (TWN-MEW)" userId="c69c683c-af6b-49b2-9761-a0441cdef142" providerId="ADAL" clId="{75295B5A-A3B7-4405-98E9-FE73B0893E5A}" dt="2022-03-28T18:18:13.837" v="93" actId="700"/>
        <pc:sldMkLst>
          <pc:docMk/>
          <pc:sldMk cId="1842504667" sldId="417"/>
        </pc:sldMkLst>
        <pc:spChg chg="del">
          <ac:chgData name="Melody Lin (TWN-MEW)" userId="c69c683c-af6b-49b2-9761-a0441cdef142" providerId="ADAL" clId="{75295B5A-A3B7-4405-98E9-FE73B0893E5A}" dt="2022-03-28T18:18:13.837" v="93" actId="700"/>
          <ac:spMkLst>
            <pc:docMk/>
            <pc:sldMk cId="1842504667" sldId="417"/>
            <ac:spMk id="2" creationId="{8E58FF97-F47D-4D9F-BB48-06C0B074D65B}"/>
          </ac:spMkLst>
        </pc:spChg>
        <pc:spChg chg="del">
          <ac:chgData name="Melody Lin (TWN-MEW)" userId="c69c683c-af6b-49b2-9761-a0441cdef142" providerId="ADAL" clId="{75295B5A-A3B7-4405-98E9-FE73B0893E5A}" dt="2022-03-28T18:18:13.837" v="93" actId="700"/>
          <ac:spMkLst>
            <pc:docMk/>
            <pc:sldMk cId="1842504667" sldId="417"/>
            <ac:spMk id="3" creationId="{8EA775DF-E7A9-4AEB-8D75-26E2497943AA}"/>
          </ac:spMkLst>
        </pc:spChg>
        <pc:spChg chg="del">
          <ac:chgData name="Melody Lin (TWN-MEW)" userId="c69c683c-af6b-49b2-9761-a0441cdef142" providerId="ADAL" clId="{75295B5A-A3B7-4405-98E9-FE73B0893E5A}" dt="2022-03-28T18:18:13.837" v="93" actId="700"/>
          <ac:spMkLst>
            <pc:docMk/>
            <pc:sldMk cId="1842504667" sldId="417"/>
            <ac:spMk id="4" creationId="{BA1CD156-B193-4BBC-A7B4-31F7C5EA86F2}"/>
          </ac:spMkLst>
        </pc:spChg>
        <pc:spChg chg="del">
          <ac:chgData name="Melody Lin (TWN-MEW)" userId="c69c683c-af6b-49b2-9761-a0441cdef142" providerId="ADAL" clId="{75295B5A-A3B7-4405-98E9-FE73B0893E5A}" dt="2022-03-28T18:18:13.837" v="93" actId="700"/>
          <ac:spMkLst>
            <pc:docMk/>
            <pc:sldMk cId="1842504667" sldId="417"/>
            <ac:spMk id="5" creationId="{95219C1E-2346-402D-A228-F3630711B008}"/>
          </ac:spMkLst>
        </pc:spChg>
        <pc:spChg chg="add mod ord">
          <ac:chgData name="Melody Lin (TWN-MEW)" userId="c69c683c-af6b-49b2-9761-a0441cdef142" providerId="ADAL" clId="{75295B5A-A3B7-4405-98E9-FE73B0893E5A}" dt="2022-03-28T18:18:13.837" v="93" actId="700"/>
          <ac:spMkLst>
            <pc:docMk/>
            <pc:sldMk cId="1842504667" sldId="417"/>
            <ac:spMk id="6" creationId="{40EB97B9-8B31-4FF4-B5BF-B75F4941C22C}"/>
          </ac:spMkLst>
        </pc:spChg>
        <pc:spChg chg="add mod ord">
          <ac:chgData name="Melody Lin (TWN-MEW)" userId="c69c683c-af6b-49b2-9761-a0441cdef142" providerId="ADAL" clId="{75295B5A-A3B7-4405-98E9-FE73B0893E5A}" dt="2022-03-28T18:18:13.837" v="93" actId="700"/>
          <ac:spMkLst>
            <pc:docMk/>
            <pc:sldMk cId="1842504667" sldId="417"/>
            <ac:spMk id="7" creationId="{F7F60A0B-2CC4-44C2-9884-3C1B27331E4E}"/>
          </ac:spMkLst>
        </pc:spChg>
        <pc:spChg chg="add mod ord">
          <ac:chgData name="Melody Lin (TWN-MEW)" userId="c69c683c-af6b-49b2-9761-a0441cdef142" providerId="ADAL" clId="{75295B5A-A3B7-4405-98E9-FE73B0893E5A}" dt="2022-03-28T18:18:13.837" v="93" actId="700"/>
          <ac:spMkLst>
            <pc:docMk/>
            <pc:sldMk cId="1842504667" sldId="417"/>
            <ac:spMk id="8" creationId="{6F9FB0B8-422C-48A9-B07A-D9EE3BBB0604}"/>
          </ac:spMkLst>
        </pc:spChg>
        <pc:spChg chg="add mod ord">
          <ac:chgData name="Melody Lin (TWN-MEW)" userId="c69c683c-af6b-49b2-9761-a0441cdef142" providerId="ADAL" clId="{75295B5A-A3B7-4405-98E9-FE73B0893E5A}" dt="2022-03-28T18:18:13.837" v="93" actId="700"/>
          <ac:spMkLst>
            <pc:docMk/>
            <pc:sldMk cId="1842504667" sldId="417"/>
            <ac:spMk id="9" creationId="{E5D5F9FC-FE57-4EB8-9227-BDB9E1DA89FE}"/>
          </ac:spMkLst>
        </pc:spChg>
      </pc:sldChg>
      <pc:sldChg chg="addSp delSp modSp mod chgLayout">
        <pc:chgData name="Melody Lin (TWN-MEW)" userId="c69c683c-af6b-49b2-9761-a0441cdef142" providerId="ADAL" clId="{75295B5A-A3B7-4405-98E9-FE73B0893E5A}" dt="2022-03-28T18:18:17.340" v="94" actId="700"/>
        <pc:sldMkLst>
          <pc:docMk/>
          <pc:sldMk cId="742191953" sldId="418"/>
        </pc:sldMkLst>
        <pc:spChg chg="del">
          <ac:chgData name="Melody Lin (TWN-MEW)" userId="c69c683c-af6b-49b2-9761-a0441cdef142" providerId="ADAL" clId="{75295B5A-A3B7-4405-98E9-FE73B0893E5A}" dt="2022-03-28T18:18:17.340" v="94" actId="700"/>
          <ac:spMkLst>
            <pc:docMk/>
            <pc:sldMk cId="742191953" sldId="418"/>
            <ac:spMk id="2" creationId="{565EE185-17B1-42EC-B1E0-BA3C05CDAA28}"/>
          </ac:spMkLst>
        </pc:spChg>
        <pc:spChg chg="del">
          <ac:chgData name="Melody Lin (TWN-MEW)" userId="c69c683c-af6b-49b2-9761-a0441cdef142" providerId="ADAL" clId="{75295B5A-A3B7-4405-98E9-FE73B0893E5A}" dt="2022-03-28T18:18:17.340" v="94" actId="700"/>
          <ac:spMkLst>
            <pc:docMk/>
            <pc:sldMk cId="742191953" sldId="418"/>
            <ac:spMk id="3" creationId="{8E9187A0-C22A-4FD7-A812-27E3D40CE40A}"/>
          </ac:spMkLst>
        </pc:spChg>
        <pc:spChg chg="del">
          <ac:chgData name="Melody Lin (TWN-MEW)" userId="c69c683c-af6b-49b2-9761-a0441cdef142" providerId="ADAL" clId="{75295B5A-A3B7-4405-98E9-FE73B0893E5A}" dt="2022-03-28T18:18:17.340" v="94" actId="700"/>
          <ac:spMkLst>
            <pc:docMk/>
            <pc:sldMk cId="742191953" sldId="418"/>
            <ac:spMk id="4" creationId="{D788C802-9626-4738-B584-0C62D6E5C040}"/>
          </ac:spMkLst>
        </pc:spChg>
        <pc:spChg chg="del">
          <ac:chgData name="Melody Lin (TWN-MEW)" userId="c69c683c-af6b-49b2-9761-a0441cdef142" providerId="ADAL" clId="{75295B5A-A3B7-4405-98E9-FE73B0893E5A}" dt="2022-03-28T18:18:17.340" v="94" actId="700"/>
          <ac:spMkLst>
            <pc:docMk/>
            <pc:sldMk cId="742191953" sldId="418"/>
            <ac:spMk id="5" creationId="{D659F135-4479-4BC7-BDA7-6F91BE0697C5}"/>
          </ac:spMkLst>
        </pc:spChg>
        <pc:spChg chg="add mod ord">
          <ac:chgData name="Melody Lin (TWN-MEW)" userId="c69c683c-af6b-49b2-9761-a0441cdef142" providerId="ADAL" clId="{75295B5A-A3B7-4405-98E9-FE73B0893E5A}" dt="2022-03-28T18:18:17.340" v="94" actId="700"/>
          <ac:spMkLst>
            <pc:docMk/>
            <pc:sldMk cId="742191953" sldId="418"/>
            <ac:spMk id="6" creationId="{0236F76A-E21C-41D8-B580-C5A07BBA4CF2}"/>
          </ac:spMkLst>
        </pc:spChg>
        <pc:spChg chg="add mod ord">
          <ac:chgData name="Melody Lin (TWN-MEW)" userId="c69c683c-af6b-49b2-9761-a0441cdef142" providerId="ADAL" clId="{75295B5A-A3B7-4405-98E9-FE73B0893E5A}" dt="2022-03-28T18:18:17.340" v="94" actId="700"/>
          <ac:spMkLst>
            <pc:docMk/>
            <pc:sldMk cId="742191953" sldId="418"/>
            <ac:spMk id="7" creationId="{E12C69BC-CC41-4AEE-9C4B-BCFAD51A556D}"/>
          </ac:spMkLst>
        </pc:spChg>
        <pc:spChg chg="add mod ord">
          <ac:chgData name="Melody Lin (TWN-MEW)" userId="c69c683c-af6b-49b2-9761-a0441cdef142" providerId="ADAL" clId="{75295B5A-A3B7-4405-98E9-FE73B0893E5A}" dt="2022-03-28T18:18:17.340" v="94" actId="700"/>
          <ac:spMkLst>
            <pc:docMk/>
            <pc:sldMk cId="742191953" sldId="418"/>
            <ac:spMk id="8" creationId="{08789797-3FAA-4430-82D4-E196203A1DDB}"/>
          </ac:spMkLst>
        </pc:spChg>
        <pc:spChg chg="add mod ord">
          <ac:chgData name="Melody Lin (TWN-MEW)" userId="c69c683c-af6b-49b2-9761-a0441cdef142" providerId="ADAL" clId="{75295B5A-A3B7-4405-98E9-FE73B0893E5A}" dt="2022-03-28T18:18:17.340" v="94" actId="700"/>
          <ac:spMkLst>
            <pc:docMk/>
            <pc:sldMk cId="742191953" sldId="418"/>
            <ac:spMk id="9" creationId="{A5663728-36EF-44CA-922C-F3C36EA489E5}"/>
          </ac:spMkLst>
        </pc:spChg>
      </pc:sldChg>
      <pc:sldChg chg="addSp delSp modSp mod chgLayout">
        <pc:chgData name="Melody Lin (TWN-MEW)" userId="c69c683c-af6b-49b2-9761-a0441cdef142" providerId="ADAL" clId="{75295B5A-A3B7-4405-98E9-FE73B0893E5A}" dt="2022-03-28T18:18:35.218" v="100" actId="700"/>
        <pc:sldMkLst>
          <pc:docMk/>
          <pc:sldMk cId="3126341562" sldId="419"/>
        </pc:sldMkLst>
        <pc:spChg chg="del">
          <ac:chgData name="Melody Lin (TWN-MEW)" userId="c69c683c-af6b-49b2-9761-a0441cdef142" providerId="ADAL" clId="{75295B5A-A3B7-4405-98E9-FE73B0893E5A}" dt="2022-03-28T18:18:35.218" v="100" actId="700"/>
          <ac:spMkLst>
            <pc:docMk/>
            <pc:sldMk cId="3126341562" sldId="419"/>
            <ac:spMk id="2" creationId="{4970FB6E-3008-4E6F-A21A-C9DDDC0398A4}"/>
          </ac:spMkLst>
        </pc:spChg>
        <pc:spChg chg="add mod ord">
          <ac:chgData name="Melody Lin (TWN-MEW)" userId="c69c683c-af6b-49b2-9761-a0441cdef142" providerId="ADAL" clId="{75295B5A-A3B7-4405-98E9-FE73B0893E5A}" dt="2022-03-28T18:18:35.218" v="100" actId="700"/>
          <ac:spMkLst>
            <pc:docMk/>
            <pc:sldMk cId="3126341562" sldId="419"/>
            <ac:spMk id="3" creationId="{262C3ED2-8FDD-42F8-886D-21FEC3C17F9B}"/>
          </ac:spMkLst>
        </pc:spChg>
      </pc:sldChg>
      <pc:sldChg chg="addSp delSp modSp mod chgLayout">
        <pc:chgData name="Melody Lin (TWN-MEW)" userId="c69c683c-af6b-49b2-9761-a0441cdef142" providerId="ADAL" clId="{75295B5A-A3B7-4405-98E9-FE73B0893E5A}" dt="2022-03-28T18:34:57.138" v="122" actId="700"/>
        <pc:sldMkLst>
          <pc:docMk/>
          <pc:sldMk cId="1775082618" sldId="420"/>
        </pc:sldMkLst>
        <pc:spChg chg="add mod ord">
          <ac:chgData name="Melody Lin (TWN-MEW)" userId="c69c683c-af6b-49b2-9761-a0441cdef142" providerId="ADAL" clId="{75295B5A-A3B7-4405-98E9-FE73B0893E5A}" dt="2022-03-28T18:34:57.138" v="122" actId="700"/>
          <ac:spMkLst>
            <pc:docMk/>
            <pc:sldMk cId="1775082618" sldId="420"/>
            <ac:spMk id="2" creationId="{658C06C1-790D-41C1-9872-956A53ACF1B3}"/>
          </ac:spMkLst>
        </pc:spChg>
        <pc:spChg chg="del">
          <ac:chgData name="Melody Lin (TWN-MEW)" userId="c69c683c-af6b-49b2-9761-a0441cdef142" providerId="ADAL" clId="{75295B5A-A3B7-4405-98E9-FE73B0893E5A}" dt="2022-03-28T18:17:55.907" v="87" actId="700"/>
          <ac:spMkLst>
            <pc:docMk/>
            <pc:sldMk cId="1775082618" sldId="420"/>
            <ac:spMk id="2" creationId="{73F0ECB4-F5CD-40F4-A5ED-0EAA2B148138}"/>
          </ac:spMkLst>
        </pc:spChg>
        <pc:spChg chg="del">
          <ac:chgData name="Melody Lin (TWN-MEW)" userId="c69c683c-af6b-49b2-9761-a0441cdef142" providerId="ADAL" clId="{75295B5A-A3B7-4405-98E9-FE73B0893E5A}" dt="2022-03-28T18:17:55.907" v="87" actId="700"/>
          <ac:spMkLst>
            <pc:docMk/>
            <pc:sldMk cId="1775082618" sldId="420"/>
            <ac:spMk id="3" creationId="{25A57F90-1015-40ED-9C42-CA2913A1C719}"/>
          </ac:spMkLst>
        </pc:spChg>
        <pc:spChg chg="add mod ord">
          <ac:chgData name="Melody Lin (TWN-MEW)" userId="c69c683c-af6b-49b2-9761-a0441cdef142" providerId="ADAL" clId="{75295B5A-A3B7-4405-98E9-FE73B0893E5A}" dt="2022-03-28T18:34:57.138" v="122" actId="700"/>
          <ac:spMkLst>
            <pc:docMk/>
            <pc:sldMk cId="1775082618" sldId="420"/>
            <ac:spMk id="3" creationId="{FC4E359A-2211-4BB3-9C91-8EF0E94294AF}"/>
          </ac:spMkLst>
        </pc:spChg>
        <pc:spChg chg="add mod ord">
          <ac:chgData name="Melody Lin (TWN-MEW)" userId="c69c683c-af6b-49b2-9761-a0441cdef142" providerId="ADAL" clId="{75295B5A-A3B7-4405-98E9-FE73B0893E5A}" dt="2022-03-28T18:34:57.138" v="122" actId="700"/>
          <ac:spMkLst>
            <pc:docMk/>
            <pc:sldMk cId="1775082618" sldId="420"/>
            <ac:spMk id="4" creationId="{D0E8874D-B518-450E-9023-EA5DACF9B890}"/>
          </ac:spMkLst>
        </pc:spChg>
        <pc:spChg chg="del">
          <ac:chgData name="Melody Lin (TWN-MEW)" userId="c69c683c-af6b-49b2-9761-a0441cdef142" providerId="ADAL" clId="{75295B5A-A3B7-4405-98E9-FE73B0893E5A}" dt="2022-03-28T18:17:55.907" v="87" actId="700"/>
          <ac:spMkLst>
            <pc:docMk/>
            <pc:sldMk cId="1775082618" sldId="420"/>
            <ac:spMk id="4" creationId="{EFAE6CB4-2FCA-4991-856D-13BFF35AA42F}"/>
          </ac:spMkLst>
        </pc:spChg>
        <pc:spChg chg="del">
          <ac:chgData name="Melody Lin (TWN-MEW)" userId="c69c683c-af6b-49b2-9761-a0441cdef142" providerId="ADAL" clId="{75295B5A-A3B7-4405-98E9-FE73B0893E5A}" dt="2022-03-28T18:17:55.907" v="87" actId="700"/>
          <ac:spMkLst>
            <pc:docMk/>
            <pc:sldMk cId="1775082618" sldId="420"/>
            <ac:spMk id="5" creationId="{27D97A59-9A5B-417B-91C4-07F9C4AFAD8C}"/>
          </ac:spMkLst>
        </pc:spChg>
        <pc:spChg chg="add del mod ord">
          <ac:chgData name="Melody Lin (TWN-MEW)" userId="c69c683c-af6b-49b2-9761-a0441cdef142" providerId="ADAL" clId="{75295B5A-A3B7-4405-98E9-FE73B0893E5A}" dt="2022-03-28T18:34:57.138" v="122" actId="700"/>
          <ac:spMkLst>
            <pc:docMk/>
            <pc:sldMk cId="1775082618" sldId="420"/>
            <ac:spMk id="6" creationId="{F8498201-36FA-4757-BE56-568F79ED11B6}"/>
          </ac:spMkLst>
        </pc:spChg>
        <pc:spChg chg="add del mod ord">
          <ac:chgData name="Melody Lin (TWN-MEW)" userId="c69c683c-af6b-49b2-9761-a0441cdef142" providerId="ADAL" clId="{75295B5A-A3B7-4405-98E9-FE73B0893E5A}" dt="2022-03-28T18:34:57.138" v="122" actId="700"/>
          <ac:spMkLst>
            <pc:docMk/>
            <pc:sldMk cId="1775082618" sldId="420"/>
            <ac:spMk id="7" creationId="{3A136FBB-812C-4ED9-B334-94E22B261B79}"/>
          </ac:spMkLst>
        </pc:spChg>
        <pc:spChg chg="add del mod ord">
          <ac:chgData name="Melody Lin (TWN-MEW)" userId="c69c683c-af6b-49b2-9761-a0441cdef142" providerId="ADAL" clId="{75295B5A-A3B7-4405-98E9-FE73B0893E5A}" dt="2022-03-28T18:34:57.138" v="122" actId="700"/>
          <ac:spMkLst>
            <pc:docMk/>
            <pc:sldMk cId="1775082618" sldId="420"/>
            <ac:spMk id="8" creationId="{7F00F277-49EF-4237-8E1D-62D0D257FCFF}"/>
          </ac:spMkLst>
        </pc:spChg>
        <pc:spChg chg="add del mod ord">
          <ac:chgData name="Melody Lin (TWN-MEW)" userId="c69c683c-af6b-49b2-9761-a0441cdef142" providerId="ADAL" clId="{75295B5A-A3B7-4405-98E9-FE73B0893E5A}" dt="2022-03-28T18:34:57.138" v="122" actId="700"/>
          <ac:spMkLst>
            <pc:docMk/>
            <pc:sldMk cId="1775082618" sldId="420"/>
            <ac:spMk id="9" creationId="{9F9F9247-CD6E-4242-B471-103176A0C8A6}"/>
          </ac:spMkLst>
        </pc:spChg>
      </pc:sldChg>
      <pc:sldChg chg="addSp delSp modSp mod modClrScheme chgLayout">
        <pc:chgData name="Melody Lin (TWN-MEW)" userId="c69c683c-af6b-49b2-9761-a0441cdef142" providerId="ADAL" clId="{75295B5A-A3B7-4405-98E9-FE73B0893E5A}" dt="2022-03-28T18:18:01.887" v="89" actId="700"/>
        <pc:sldMkLst>
          <pc:docMk/>
          <pc:sldMk cId="290029683" sldId="424"/>
        </pc:sldMkLst>
        <pc:spChg chg="del mod ord">
          <ac:chgData name="Melody Lin (TWN-MEW)" userId="c69c683c-af6b-49b2-9761-a0441cdef142" providerId="ADAL" clId="{75295B5A-A3B7-4405-98E9-FE73B0893E5A}" dt="2022-03-28T18:03:49.975" v="20" actId="700"/>
          <ac:spMkLst>
            <pc:docMk/>
            <pc:sldMk cId="290029683" sldId="424"/>
            <ac:spMk id="2" creationId="{800DA989-553A-42D7-843A-34152BA60ABF}"/>
          </ac:spMkLst>
        </pc:spChg>
        <pc:spChg chg="del mod ord">
          <ac:chgData name="Melody Lin (TWN-MEW)" userId="c69c683c-af6b-49b2-9761-a0441cdef142" providerId="ADAL" clId="{75295B5A-A3B7-4405-98E9-FE73B0893E5A}" dt="2022-03-28T18:03:49.975" v="20" actId="700"/>
          <ac:spMkLst>
            <pc:docMk/>
            <pc:sldMk cId="290029683" sldId="424"/>
            <ac:spMk id="3" creationId="{5CE6FFF8-FAAD-4A24-B06C-8C6E1AAD69AA}"/>
          </ac:spMkLst>
        </pc:spChg>
        <pc:spChg chg="del mod ord">
          <ac:chgData name="Melody Lin (TWN-MEW)" userId="c69c683c-af6b-49b2-9761-a0441cdef142" providerId="ADAL" clId="{75295B5A-A3B7-4405-98E9-FE73B0893E5A}" dt="2022-03-28T18:03:49.975" v="20" actId="700"/>
          <ac:spMkLst>
            <pc:docMk/>
            <pc:sldMk cId="290029683" sldId="424"/>
            <ac:spMk id="4" creationId="{97A25666-E010-49C3-BE16-CE21EFAACAD1}"/>
          </ac:spMkLst>
        </pc:spChg>
        <pc:spChg chg="add del mod ord">
          <ac:chgData name="Melody Lin (TWN-MEW)" userId="c69c683c-af6b-49b2-9761-a0441cdef142" providerId="ADAL" clId="{75295B5A-A3B7-4405-98E9-FE73B0893E5A}" dt="2022-03-28T18:18:01.887" v="89" actId="700"/>
          <ac:spMkLst>
            <pc:docMk/>
            <pc:sldMk cId="290029683" sldId="424"/>
            <ac:spMk id="5" creationId="{3096F14E-E92D-43BF-8DF3-2F84BC789F79}"/>
          </ac:spMkLst>
        </pc:spChg>
        <pc:spChg chg="add del mod ord">
          <ac:chgData name="Melody Lin (TWN-MEW)" userId="c69c683c-af6b-49b2-9761-a0441cdef142" providerId="ADAL" clId="{75295B5A-A3B7-4405-98E9-FE73B0893E5A}" dt="2022-03-28T18:18:01.887" v="89" actId="700"/>
          <ac:spMkLst>
            <pc:docMk/>
            <pc:sldMk cId="290029683" sldId="424"/>
            <ac:spMk id="6" creationId="{F29D57E7-9A24-4191-A8A7-6A2B637400B9}"/>
          </ac:spMkLst>
        </pc:spChg>
        <pc:spChg chg="add del mod ord">
          <ac:chgData name="Melody Lin (TWN-MEW)" userId="c69c683c-af6b-49b2-9761-a0441cdef142" providerId="ADAL" clId="{75295B5A-A3B7-4405-98E9-FE73B0893E5A}" dt="2022-03-28T18:18:01.887" v="89" actId="700"/>
          <ac:spMkLst>
            <pc:docMk/>
            <pc:sldMk cId="290029683" sldId="424"/>
            <ac:spMk id="7" creationId="{37E1E2B0-E26A-4354-B3B4-70FC8426F881}"/>
          </ac:spMkLst>
        </pc:spChg>
        <pc:spChg chg="add mod ord">
          <ac:chgData name="Melody Lin (TWN-MEW)" userId="c69c683c-af6b-49b2-9761-a0441cdef142" providerId="ADAL" clId="{75295B5A-A3B7-4405-98E9-FE73B0893E5A}" dt="2022-03-28T18:18:01.887" v="89" actId="700"/>
          <ac:spMkLst>
            <pc:docMk/>
            <pc:sldMk cId="290029683" sldId="424"/>
            <ac:spMk id="8" creationId="{5DC76751-39EB-4D8A-AA69-E6FAF5AB1FF6}"/>
          </ac:spMkLst>
        </pc:spChg>
        <pc:spChg chg="add mod ord">
          <ac:chgData name="Melody Lin (TWN-MEW)" userId="c69c683c-af6b-49b2-9761-a0441cdef142" providerId="ADAL" clId="{75295B5A-A3B7-4405-98E9-FE73B0893E5A}" dt="2022-03-28T18:18:01.887" v="89" actId="700"/>
          <ac:spMkLst>
            <pc:docMk/>
            <pc:sldMk cId="290029683" sldId="424"/>
            <ac:spMk id="9" creationId="{D9F6193D-9053-42F6-AE4C-A9A18E938BAB}"/>
          </ac:spMkLst>
        </pc:spChg>
        <pc:spChg chg="add mod ord">
          <ac:chgData name="Melody Lin (TWN-MEW)" userId="c69c683c-af6b-49b2-9761-a0441cdef142" providerId="ADAL" clId="{75295B5A-A3B7-4405-98E9-FE73B0893E5A}" dt="2022-03-28T18:18:01.887" v="89" actId="700"/>
          <ac:spMkLst>
            <pc:docMk/>
            <pc:sldMk cId="290029683" sldId="424"/>
            <ac:spMk id="10" creationId="{A3100CD4-4700-4763-B410-125D3AE27546}"/>
          </ac:spMkLst>
        </pc:spChg>
      </pc:sldChg>
      <pc:sldChg chg="addSp delSp modSp mod chgLayout">
        <pc:chgData name="Melody Lin (TWN-MEW)" userId="c69c683c-af6b-49b2-9761-a0441cdef142" providerId="ADAL" clId="{75295B5A-A3B7-4405-98E9-FE73B0893E5A}" dt="2022-03-28T18:18:04.723" v="90" actId="700"/>
        <pc:sldMkLst>
          <pc:docMk/>
          <pc:sldMk cId="3062713122" sldId="425"/>
        </pc:sldMkLst>
        <pc:spChg chg="del">
          <ac:chgData name="Melody Lin (TWN-MEW)" userId="c69c683c-af6b-49b2-9761-a0441cdef142" providerId="ADAL" clId="{75295B5A-A3B7-4405-98E9-FE73B0893E5A}" dt="2022-03-28T18:18:04.723" v="90" actId="700"/>
          <ac:spMkLst>
            <pc:docMk/>
            <pc:sldMk cId="3062713122" sldId="425"/>
            <ac:spMk id="2" creationId="{F8046BDD-ADA3-4C28-84C1-B0FC86887CD7}"/>
          </ac:spMkLst>
        </pc:spChg>
        <pc:spChg chg="del">
          <ac:chgData name="Melody Lin (TWN-MEW)" userId="c69c683c-af6b-49b2-9761-a0441cdef142" providerId="ADAL" clId="{75295B5A-A3B7-4405-98E9-FE73B0893E5A}" dt="2022-03-28T18:18:04.723" v="90" actId="700"/>
          <ac:spMkLst>
            <pc:docMk/>
            <pc:sldMk cId="3062713122" sldId="425"/>
            <ac:spMk id="3" creationId="{2E24A666-6008-47D3-9FD6-844EF2246257}"/>
          </ac:spMkLst>
        </pc:spChg>
        <pc:spChg chg="del">
          <ac:chgData name="Melody Lin (TWN-MEW)" userId="c69c683c-af6b-49b2-9761-a0441cdef142" providerId="ADAL" clId="{75295B5A-A3B7-4405-98E9-FE73B0893E5A}" dt="2022-03-28T18:18:04.723" v="90" actId="700"/>
          <ac:spMkLst>
            <pc:docMk/>
            <pc:sldMk cId="3062713122" sldId="425"/>
            <ac:spMk id="4" creationId="{6D715F6F-3338-4388-9919-2477082D930B}"/>
          </ac:spMkLst>
        </pc:spChg>
        <pc:spChg chg="add mod ord">
          <ac:chgData name="Melody Lin (TWN-MEW)" userId="c69c683c-af6b-49b2-9761-a0441cdef142" providerId="ADAL" clId="{75295B5A-A3B7-4405-98E9-FE73B0893E5A}" dt="2022-03-28T18:18:04.723" v="90" actId="700"/>
          <ac:spMkLst>
            <pc:docMk/>
            <pc:sldMk cId="3062713122" sldId="425"/>
            <ac:spMk id="5" creationId="{CAD9D6D4-4A6C-4799-96A8-B7209E9CD028}"/>
          </ac:spMkLst>
        </pc:spChg>
        <pc:spChg chg="add mod ord">
          <ac:chgData name="Melody Lin (TWN-MEW)" userId="c69c683c-af6b-49b2-9761-a0441cdef142" providerId="ADAL" clId="{75295B5A-A3B7-4405-98E9-FE73B0893E5A}" dt="2022-03-28T18:18:04.723" v="90" actId="700"/>
          <ac:spMkLst>
            <pc:docMk/>
            <pc:sldMk cId="3062713122" sldId="425"/>
            <ac:spMk id="6" creationId="{FF4029F7-D706-4C12-93E3-8F91880DEFAD}"/>
          </ac:spMkLst>
        </pc:spChg>
        <pc:spChg chg="add mod ord">
          <ac:chgData name="Melody Lin (TWN-MEW)" userId="c69c683c-af6b-49b2-9761-a0441cdef142" providerId="ADAL" clId="{75295B5A-A3B7-4405-98E9-FE73B0893E5A}" dt="2022-03-28T18:18:04.723" v="90" actId="700"/>
          <ac:spMkLst>
            <pc:docMk/>
            <pc:sldMk cId="3062713122" sldId="425"/>
            <ac:spMk id="7" creationId="{713F1E7D-05DA-4AF0-AF68-C13721E10F6F}"/>
          </ac:spMkLst>
        </pc:spChg>
      </pc:sldChg>
      <pc:sldChg chg="addSp delSp modSp mod chgLayout">
        <pc:chgData name="Melody Lin (TWN-MEW)" userId="c69c683c-af6b-49b2-9761-a0441cdef142" providerId="ADAL" clId="{75295B5A-A3B7-4405-98E9-FE73B0893E5A}" dt="2022-03-28T18:18:33.189" v="99" actId="700"/>
        <pc:sldMkLst>
          <pc:docMk/>
          <pc:sldMk cId="1537972903" sldId="426"/>
        </pc:sldMkLst>
        <pc:spChg chg="del">
          <ac:chgData name="Melody Lin (TWN-MEW)" userId="c69c683c-af6b-49b2-9761-a0441cdef142" providerId="ADAL" clId="{75295B5A-A3B7-4405-98E9-FE73B0893E5A}" dt="2022-03-28T18:18:33.189" v="99" actId="700"/>
          <ac:spMkLst>
            <pc:docMk/>
            <pc:sldMk cId="1537972903" sldId="426"/>
            <ac:spMk id="2" creationId="{9C519FAE-5B46-4252-9BDA-22E97F20E6AE}"/>
          </ac:spMkLst>
        </pc:spChg>
        <pc:spChg chg="del">
          <ac:chgData name="Melody Lin (TWN-MEW)" userId="c69c683c-af6b-49b2-9761-a0441cdef142" providerId="ADAL" clId="{75295B5A-A3B7-4405-98E9-FE73B0893E5A}" dt="2022-03-28T18:18:33.189" v="99" actId="700"/>
          <ac:spMkLst>
            <pc:docMk/>
            <pc:sldMk cId="1537972903" sldId="426"/>
            <ac:spMk id="3" creationId="{DCA0EA17-1113-4B24-AAE9-449F9BA7C040}"/>
          </ac:spMkLst>
        </pc:spChg>
        <pc:spChg chg="add mod ord">
          <ac:chgData name="Melody Lin (TWN-MEW)" userId="c69c683c-af6b-49b2-9761-a0441cdef142" providerId="ADAL" clId="{75295B5A-A3B7-4405-98E9-FE73B0893E5A}" dt="2022-03-28T18:18:33.189" v="99" actId="700"/>
          <ac:spMkLst>
            <pc:docMk/>
            <pc:sldMk cId="1537972903" sldId="426"/>
            <ac:spMk id="4" creationId="{D762C9CB-EAAA-47A3-A83D-FBF94804E9E9}"/>
          </ac:spMkLst>
        </pc:spChg>
        <pc:spChg chg="add mod ord">
          <ac:chgData name="Melody Lin (TWN-MEW)" userId="c69c683c-af6b-49b2-9761-a0441cdef142" providerId="ADAL" clId="{75295B5A-A3B7-4405-98E9-FE73B0893E5A}" dt="2022-03-28T18:18:33.189" v="99" actId="700"/>
          <ac:spMkLst>
            <pc:docMk/>
            <pc:sldMk cId="1537972903" sldId="426"/>
            <ac:spMk id="5" creationId="{D4D89ECC-5EC2-4F75-AFB4-8CB7E901DE27}"/>
          </ac:spMkLst>
        </pc:spChg>
      </pc:sldChg>
      <pc:sldMasterChg chg="delSldLayout modSldLayout sldLayoutOrd">
        <pc:chgData name="Melody Lin (TWN-MEW)" userId="c69c683c-af6b-49b2-9761-a0441cdef142" providerId="ADAL" clId="{75295B5A-A3B7-4405-98E9-FE73B0893E5A}" dt="2022-03-28T18:34:50.287" v="121"/>
        <pc:sldMasterMkLst>
          <pc:docMk/>
          <pc:sldMasterMk cId="4009042160" sldId="2147483660"/>
        </pc:sldMasterMkLst>
        <pc:sldLayoutChg chg="mod">
          <pc:chgData name="Melody Lin (TWN-MEW)" userId="c69c683c-af6b-49b2-9761-a0441cdef142" providerId="ADAL" clId="{75295B5A-A3B7-4405-98E9-FE73B0893E5A}" dt="2022-03-28T18:14:23.183" v="61" actId="6014"/>
          <pc:sldLayoutMkLst>
            <pc:docMk/>
            <pc:sldMasterMk cId="4009042160" sldId="2147483660"/>
            <pc:sldLayoutMk cId="2340474968" sldId="2147483661"/>
          </pc:sldLayoutMkLst>
        </pc:sldLayoutChg>
        <pc:sldLayoutChg chg="addSp delSp modSp del mod">
          <pc:chgData name="Melody Lin (TWN-MEW)" userId="c69c683c-af6b-49b2-9761-a0441cdef142" providerId="ADAL" clId="{75295B5A-A3B7-4405-98E9-FE73B0893E5A}" dt="2022-03-28T18:04:13.571" v="21" actId="2696"/>
          <pc:sldLayoutMkLst>
            <pc:docMk/>
            <pc:sldMasterMk cId="4009042160" sldId="2147483660"/>
            <pc:sldLayoutMk cId="3784675713" sldId="2147483662"/>
          </pc:sldLayoutMkLst>
          <pc:spChg chg="del">
            <ac:chgData name="Melody Lin (TWN-MEW)" userId="c69c683c-af6b-49b2-9761-a0441cdef142" providerId="ADAL" clId="{75295B5A-A3B7-4405-98E9-FE73B0893E5A}" dt="2022-03-28T18:01:14.063" v="2" actId="478"/>
            <ac:spMkLst>
              <pc:docMk/>
              <pc:sldMasterMk cId="4009042160" sldId="2147483660"/>
              <pc:sldLayoutMk cId="3784675713" sldId="2147483662"/>
              <ac:spMk id="6" creationId="{A098EF44-EA59-4DC2-A7B9-840999764BC0}"/>
            </ac:spMkLst>
          </pc:spChg>
          <pc:spChg chg="del">
            <ac:chgData name="Melody Lin (TWN-MEW)" userId="c69c683c-af6b-49b2-9761-a0441cdef142" providerId="ADAL" clId="{75295B5A-A3B7-4405-98E9-FE73B0893E5A}" dt="2022-03-28T18:01:23.150" v="4" actId="478"/>
            <ac:spMkLst>
              <pc:docMk/>
              <pc:sldMasterMk cId="4009042160" sldId="2147483660"/>
              <pc:sldLayoutMk cId="3784675713" sldId="2147483662"/>
              <ac:spMk id="7" creationId="{8AC53039-EE51-47FD-BDB7-7E54B5F8D413}"/>
            </ac:spMkLst>
          </pc:spChg>
          <pc:spChg chg="add mod">
            <ac:chgData name="Melody Lin (TWN-MEW)" userId="c69c683c-af6b-49b2-9761-a0441cdef142" providerId="ADAL" clId="{75295B5A-A3B7-4405-98E9-FE73B0893E5A}" dt="2022-03-28T18:01:09.360" v="1" actId="1076"/>
            <ac:spMkLst>
              <pc:docMk/>
              <pc:sldMasterMk cId="4009042160" sldId="2147483660"/>
              <pc:sldLayoutMk cId="3784675713" sldId="2147483662"/>
              <ac:spMk id="9" creationId="{56A2FE37-A482-4A23-8F74-85AAB5462A08}"/>
            </ac:spMkLst>
          </pc:spChg>
          <pc:spChg chg="add mod">
            <ac:chgData name="Melody Lin (TWN-MEW)" userId="c69c683c-af6b-49b2-9761-a0441cdef142" providerId="ADAL" clId="{75295B5A-A3B7-4405-98E9-FE73B0893E5A}" dt="2022-03-28T18:01:20.744" v="3" actId="1076"/>
            <ac:spMkLst>
              <pc:docMk/>
              <pc:sldMasterMk cId="4009042160" sldId="2147483660"/>
              <pc:sldLayoutMk cId="3784675713" sldId="2147483662"/>
              <ac:spMk id="10" creationId="{BE776F69-8FD8-40B9-858A-820EBB42B966}"/>
            </ac:spMkLst>
          </pc:spChg>
          <pc:spChg chg="add del mod">
            <ac:chgData name="Melody Lin (TWN-MEW)" userId="c69c683c-af6b-49b2-9761-a0441cdef142" providerId="ADAL" clId="{75295B5A-A3B7-4405-98E9-FE73B0893E5A}" dt="2022-03-28T18:01:29.241" v="5" actId="478"/>
            <ac:spMkLst>
              <pc:docMk/>
              <pc:sldMasterMk cId="4009042160" sldId="2147483660"/>
              <pc:sldLayoutMk cId="3784675713" sldId="2147483662"/>
              <ac:spMk id="11" creationId="{68F9FCD4-50D9-4A7B-9874-8A4F720228B3}"/>
            </ac:spMkLst>
          </pc:spChg>
        </pc:sldLayoutChg>
        <pc:sldLayoutChg chg="addSp delSp modSp mod">
          <pc:chgData name="Melody Lin (TWN-MEW)" userId="c69c683c-af6b-49b2-9761-a0441cdef142" providerId="ADAL" clId="{75295B5A-A3B7-4405-98E9-FE73B0893E5A}" dt="2022-03-28T18:34:50.287" v="121"/>
          <pc:sldLayoutMkLst>
            <pc:docMk/>
            <pc:sldMasterMk cId="4009042160" sldId="2147483660"/>
            <pc:sldLayoutMk cId="3910794485" sldId="2147483663"/>
          </pc:sldLayoutMkLst>
          <pc:spChg chg="add del mod">
            <ac:chgData name="Melody Lin (TWN-MEW)" userId="c69c683c-af6b-49b2-9761-a0441cdef142" providerId="ADAL" clId="{75295B5A-A3B7-4405-98E9-FE73B0893E5A}" dt="2022-03-28T18:34:46.623" v="119" actId="21"/>
            <ac:spMkLst>
              <pc:docMk/>
              <pc:sldMasterMk cId="4009042160" sldId="2147483660"/>
              <pc:sldLayoutMk cId="3910794485" sldId="2147483663"/>
              <ac:spMk id="3" creationId="{4D85041B-07B7-4E40-90FC-C8BEF43C5F8A}"/>
            </ac:spMkLst>
          </pc:spChg>
          <pc:spChg chg="del">
            <ac:chgData name="Melody Lin (TWN-MEW)" userId="c69c683c-af6b-49b2-9761-a0441cdef142" providerId="ADAL" clId="{75295B5A-A3B7-4405-98E9-FE73B0893E5A}" dt="2022-03-28T18:34:49.307" v="120" actId="478"/>
            <ac:spMkLst>
              <pc:docMk/>
              <pc:sldMasterMk cId="4009042160" sldId="2147483660"/>
              <pc:sldLayoutMk cId="3910794485" sldId="2147483663"/>
              <ac:spMk id="4" creationId="{62C86ECC-B518-478E-B580-4E1B9A1FAFE1}"/>
            </ac:spMkLst>
          </pc:spChg>
          <pc:spChg chg="mod">
            <ac:chgData name="Melody Lin (TWN-MEW)" userId="c69c683c-af6b-49b2-9761-a0441cdef142" providerId="ADAL" clId="{75295B5A-A3B7-4405-98E9-FE73B0893E5A}" dt="2022-03-28T18:19:31.977" v="105" actId="20577"/>
            <ac:spMkLst>
              <pc:docMk/>
              <pc:sldMasterMk cId="4009042160" sldId="2147483660"/>
              <pc:sldLayoutMk cId="3910794485" sldId="2147483663"/>
              <ac:spMk id="10" creationId="{CDC7F807-C39F-434B-82E3-641B463FF2EA}"/>
            </ac:spMkLst>
          </pc:spChg>
          <pc:spChg chg="add mod">
            <ac:chgData name="Melody Lin (TWN-MEW)" userId="c69c683c-af6b-49b2-9761-a0441cdef142" providerId="ADAL" clId="{75295B5A-A3B7-4405-98E9-FE73B0893E5A}" dt="2022-03-28T18:34:50.287" v="121"/>
            <ac:spMkLst>
              <pc:docMk/>
              <pc:sldMasterMk cId="4009042160" sldId="2147483660"/>
              <pc:sldLayoutMk cId="3910794485" sldId="2147483663"/>
              <ac:spMk id="11" creationId="{83237296-318C-4540-AAC9-5AD0C0EF1314}"/>
            </ac:spMkLst>
          </pc:spChg>
        </pc:sldLayoutChg>
        <pc:sldLayoutChg chg="mod">
          <pc:chgData name="Melody Lin (TWN-MEW)" userId="c69c683c-af6b-49b2-9761-a0441cdef142" providerId="ADAL" clId="{75295B5A-A3B7-4405-98E9-FE73B0893E5A}" dt="2022-03-28T18:14:27.839" v="63" actId="6014"/>
          <pc:sldLayoutMkLst>
            <pc:docMk/>
            <pc:sldMasterMk cId="4009042160" sldId="2147483660"/>
            <pc:sldLayoutMk cId="3448972863" sldId="2147483664"/>
          </pc:sldLayoutMkLst>
        </pc:sldLayoutChg>
        <pc:sldLayoutChg chg="mod">
          <pc:chgData name="Melody Lin (TWN-MEW)" userId="c69c683c-af6b-49b2-9761-a0441cdef142" providerId="ADAL" clId="{75295B5A-A3B7-4405-98E9-FE73B0893E5A}" dt="2022-03-28T18:14:39.949" v="67" actId="6014"/>
          <pc:sldLayoutMkLst>
            <pc:docMk/>
            <pc:sldMasterMk cId="4009042160" sldId="2147483660"/>
            <pc:sldLayoutMk cId="3365939838" sldId="2147483668"/>
          </pc:sldLayoutMkLst>
        </pc:sldLayoutChg>
        <pc:sldLayoutChg chg="mod">
          <pc:chgData name="Melody Lin (TWN-MEW)" userId="c69c683c-af6b-49b2-9761-a0441cdef142" providerId="ADAL" clId="{75295B5A-A3B7-4405-98E9-FE73B0893E5A}" dt="2022-03-28T18:14:49.416" v="70" actId="6014"/>
          <pc:sldLayoutMkLst>
            <pc:docMk/>
            <pc:sldMasterMk cId="4009042160" sldId="2147483660"/>
            <pc:sldLayoutMk cId="2550475163" sldId="2147483669"/>
          </pc:sldLayoutMkLst>
        </pc:sldLayoutChg>
        <pc:sldLayoutChg chg="mod">
          <pc:chgData name="Melody Lin (TWN-MEW)" userId="c69c683c-af6b-49b2-9761-a0441cdef142" providerId="ADAL" clId="{75295B5A-A3B7-4405-98E9-FE73B0893E5A}" dt="2022-03-28T18:14:59.657" v="73" actId="6014"/>
          <pc:sldLayoutMkLst>
            <pc:docMk/>
            <pc:sldMasterMk cId="4009042160" sldId="2147483660"/>
            <pc:sldLayoutMk cId="564312097" sldId="2147483670"/>
          </pc:sldLayoutMkLst>
        </pc:sldLayoutChg>
        <pc:sldLayoutChg chg="addSp delSp modSp mod">
          <pc:chgData name="Melody Lin (TWN-MEW)" userId="c69c683c-af6b-49b2-9761-a0441cdef142" providerId="ADAL" clId="{75295B5A-A3B7-4405-98E9-FE73B0893E5A}" dt="2022-03-28T18:16:06.988" v="84" actId="6014"/>
          <pc:sldLayoutMkLst>
            <pc:docMk/>
            <pc:sldMasterMk cId="4009042160" sldId="2147483660"/>
            <pc:sldLayoutMk cId="1228991671" sldId="2147483671"/>
          </pc:sldLayoutMkLst>
          <pc:spChg chg="del">
            <ac:chgData name="Melody Lin (TWN-MEW)" userId="c69c683c-af6b-49b2-9761-a0441cdef142" providerId="ADAL" clId="{75295B5A-A3B7-4405-98E9-FE73B0893E5A}" dt="2022-03-28T18:08:29.530" v="58" actId="478"/>
            <ac:spMkLst>
              <pc:docMk/>
              <pc:sldMasterMk cId="4009042160" sldId="2147483660"/>
              <pc:sldLayoutMk cId="1228991671" sldId="2147483671"/>
              <ac:spMk id="5" creationId="{0CCEB0F3-A746-426B-903F-512AB6A3D57C}"/>
            </ac:spMkLst>
          </pc:spChg>
          <pc:spChg chg="add mod">
            <ac:chgData name="Melody Lin (TWN-MEW)" userId="c69c683c-af6b-49b2-9761-a0441cdef142" providerId="ADAL" clId="{75295B5A-A3B7-4405-98E9-FE73B0893E5A}" dt="2022-03-28T18:08:29.931" v="59"/>
            <ac:spMkLst>
              <pc:docMk/>
              <pc:sldMasterMk cId="4009042160" sldId="2147483660"/>
              <pc:sldLayoutMk cId="1228991671" sldId="2147483671"/>
              <ac:spMk id="9" creationId="{7D035790-4018-4E8E-89A7-8FD1BF92D910}"/>
            </ac:spMkLst>
          </pc:spChg>
        </pc:sldLayoutChg>
        <pc:sldLayoutChg chg="mod">
          <pc:chgData name="Melody Lin (TWN-MEW)" userId="c69c683c-af6b-49b2-9761-a0441cdef142" providerId="ADAL" clId="{75295B5A-A3B7-4405-98E9-FE73B0893E5A}" dt="2022-03-28T18:15:35.817" v="81" actId="6014"/>
          <pc:sldLayoutMkLst>
            <pc:docMk/>
            <pc:sldMasterMk cId="4009042160" sldId="2147483660"/>
            <pc:sldLayoutMk cId="1509756621" sldId="2147483672"/>
          </pc:sldLayoutMkLst>
        </pc:sldLayoutChg>
        <pc:sldLayoutChg chg="mod">
          <pc:chgData name="Melody Lin (TWN-MEW)" userId="c69c683c-af6b-49b2-9761-a0441cdef142" providerId="ADAL" clId="{75295B5A-A3B7-4405-98E9-FE73B0893E5A}" dt="2022-03-28T18:14:36.375" v="66" actId="6014"/>
          <pc:sldLayoutMkLst>
            <pc:docMk/>
            <pc:sldMasterMk cId="4009042160" sldId="2147483660"/>
            <pc:sldLayoutMk cId="3971775087" sldId="2147483673"/>
          </pc:sldLayoutMkLst>
        </pc:sldLayoutChg>
        <pc:sldLayoutChg chg="del">
          <pc:chgData name="Melody Lin (TWN-MEW)" userId="c69c683c-af6b-49b2-9761-a0441cdef142" providerId="ADAL" clId="{75295B5A-A3B7-4405-98E9-FE73B0893E5A}" dt="2022-03-28T18:08:34.083" v="60" actId="2696"/>
          <pc:sldLayoutMkLst>
            <pc:docMk/>
            <pc:sldMasterMk cId="4009042160" sldId="2147483660"/>
            <pc:sldLayoutMk cId="114063130" sldId="2147483674"/>
          </pc:sldLayoutMkLst>
        </pc:sldLayoutChg>
        <pc:sldLayoutChg chg="addSp delSp modSp mod">
          <pc:chgData name="Melody Lin (TWN-MEW)" userId="c69c683c-af6b-49b2-9761-a0441cdef142" providerId="ADAL" clId="{75295B5A-A3B7-4405-98E9-FE73B0893E5A}" dt="2022-03-28T18:23:34.251" v="112" actId="14100"/>
          <pc:sldLayoutMkLst>
            <pc:docMk/>
            <pc:sldMasterMk cId="4009042160" sldId="2147483660"/>
            <pc:sldLayoutMk cId="1962492881" sldId="2147483676"/>
          </pc:sldLayoutMkLst>
          <pc:spChg chg="del">
            <ac:chgData name="Melody Lin (TWN-MEW)" userId="c69c683c-af6b-49b2-9761-a0441cdef142" providerId="ADAL" clId="{75295B5A-A3B7-4405-98E9-FE73B0893E5A}" dt="2022-03-28T18:04:28.135" v="22" actId="478"/>
            <ac:spMkLst>
              <pc:docMk/>
              <pc:sldMasterMk cId="4009042160" sldId="2147483660"/>
              <pc:sldLayoutMk cId="1962492881" sldId="2147483676"/>
              <ac:spMk id="5" creationId="{CF2CF8BD-57D3-4DEE-B85C-2C23625092CD}"/>
            </ac:spMkLst>
          </pc:spChg>
          <pc:spChg chg="del">
            <ac:chgData name="Melody Lin (TWN-MEW)" userId="c69c683c-af6b-49b2-9761-a0441cdef142" providerId="ADAL" clId="{75295B5A-A3B7-4405-98E9-FE73B0893E5A}" dt="2022-03-28T18:04:28.135" v="22" actId="478"/>
            <ac:spMkLst>
              <pc:docMk/>
              <pc:sldMasterMk cId="4009042160" sldId="2147483660"/>
              <pc:sldLayoutMk cId="1962492881" sldId="2147483676"/>
              <ac:spMk id="7" creationId="{62A8AD81-AC74-46B9-BBF3-36110F9C2A6C}"/>
            </ac:spMkLst>
          </pc:spChg>
          <pc:spChg chg="del">
            <ac:chgData name="Melody Lin (TWN-MEW)" userId="c69c683c-af6b-49b2-9761-a0441cdef142" providerId="ADAL" clId="{75295B5A-A3B7-4405-98E9-FE73B0893E5A}" dt="2022-03-28T18:04:28.135" v="22" actId="478"/>
            <ac:spMkLst>
              <pc:docMk/>
              <pc:sldMasterMk cId="4009042160" sldId="2147483660"/>
              <pc:sldLayoutMk cId="1962492881" sldId="2147483676"/>
              <ac:spMk id="8" creationId="{9757C5B8-DEBF-43D4-A332-E6D0A821FFB0}"/>
            </ac:spMkLst>
          </pc:spChg>
          <pc:spChg chg="add mod">
            <ac:chgData name="Melody Lin (TWN-MEW)" userId="c69c683c-af6b-49b2-9761-a0441cdef142" providerId="ADAL" clId="{75295B5A-A3B7-4405-98E9-FE73B0893E5A}" dt="2022-03-28T18:22:50.195" v="109" actId="20577"/>
            <ac:spMkLst>
              <pc:docMk/>
              <pc:sldMasterMk cId="4009042160" sldId="2147483660"/>
              <pc:sldLayoutMk cId="1962492881" sldId="2147483676"/>
              <ac:spMk id="11" creationId="{2C76F522-1672-4D88-A86A-BD29512EA162}"/>
            </ac:spMkLst>
          </pc:spChg>
          <pc:spChg chg="add mod">
            <ac:chgData name="Melody Lin (TWN-MEW)" userId="c69c683c-af6b-49b2-9761-a0441cdef142" providerId="ADAL" clId="{75295B5A-A3B7-4405-98E9-FE73B0893E5A}" dt="2022-03-28T18:04:38.218" v="24" actId="207"/>
            <ac:spMkLst>
              <pc:docMk/>
              <pc:sldMasterMk cId="4009042160" sldId="2147483660"/>
              <pc:sldLayoutMk cId="1962492881" sldId="2147483676"/>
              <ac:spMk id="12" creationId="{B6A06F66-0BDC-433B-9219-2D98D7CD5711}"/>
            </ac:spMkLst>
          </pc:spChg>
          <pc:spChg chg="add del mod">
            <ac:chgData name="Melody Lin (TWN-MEW)" userId="c69c683c-af6b-49b2-9761-a0441cdef142" providerId="ADAL" clId="{75295B5A-A3B7-4405-98E9-FE73B0893E5A}" dt="2022-03-28T18:05:11.079" v="30"/>
            <ac:spMkLst>
              <pc:docMk/>
              <pc:sldMasterMk cId="4009042160" sldId="2147483660"/>
              <pc:sldLayoutMk cId="1962492881" sldId="2147483676"/>
              <ac:spMk id="13" creationId="{92EA4070-4449-4357-B12F-76CDB5B5EC1C}"/>
            </ac:spMkLst>
          </pc:spChg>
          <pc:spChg chg="add del mod">
            <ac:chgData name="Melody Lin (TWN-MEW)" userId="c69c683c-af6b-49b2-9761-a0441cdef142" providerId="ADAL" clId="{75295B5A-A3B7-4405-98E9-FE73B0893E5A}" dt="2022-03-28T18:05:54.149" v="40" actId="21"/>
            <ac:spMkLst>
              <pc:docMk/>
              <pc:sldMasterMk cId="4009042160" sldId="2147483660"/>
              <pc:sldLayoutMk cId="1962492881" sldId="2147483676"/>
              <ac:spMk id="14" creationId="{460A1D92-1D0C-428A-9B1C-767589000560}"/>
            </ac:spMkLst>
          </pc:spChg>
          <pc:spChg chg="add mod">
            <ac:chgData name="Melody Lin (TWN-MEW)" userId="c69c683c-af6b-49b2-9761-a0441cdef142" providerId="ADAL" clId="{75295B5A-A3B7-4405-98E9-FE73B0893E5A}" dt="2022-03-28T18:05:55.486" v="42"/>
            <ac:spMkLst>
              <pc:docMk/>
              <pc:sldMasterMk cId="4009042160" sldId="2147483660"/>
              <pc:sldLayoutMk cId="1962492881" sldId="2147483676"/>
              <ac:spMk id="15" creationId="{ADE1967B-BDA3-4017-8CC6-F634FA6CFB45}"/>
            </ac:spMkLst>
          </pc:spChg>
          <pc:picChg chg="mod">
            <ac:chgData name="Melody Lin (TWN-MEW)" userId="c69c683c-af6b-49b2-9761-a0441cdef142" providerId="ADAL" clId="{75295B5A-A3B7-4405-98E9-FE73B0893E5A}" dt="2022-03-28T18:23:34.251" v="112" actId="14100"/>
            <ac:picMkLst>
              <pc:docMk/>
              <pc:sldMasterMk cId="4009042160" sldId="2147483660"/>
              <pc:sldLayoutMk cId="1962492881" sldId="2147483676"/>
              <ac:picMk id="9" creationId="{4BECE58C-8987-47EB-8D10-7DC5330A7DCC}"/>
            </ac:picMkLst>
          </pc:picChg>
          <pc:picChg chg="add del mod">
            <ac:chgData name="Melody Lin (TWN-MEW)" userId="c69c683c-af6b-49b2-9761-a0441cdef142" providerId="ADAL" clId="{75295B5A-A3B7-4405-98E9-FE73B0893E5A}" dt="2022-03-28T18:05:55.082" v="41" actId="478"/>
            <ac:picMkLst>
              <pc:docMk/>
              <pc:sldMasterMk cId="4009042160" sldId="2147483660"/>
              <pc:sldLayoutMk cId="1962492881" sldId="2147483676"/>
              <ac:picMk id="10" creationId="{39FC1CCE-29C3-4560-A7F7-5E78657E402E}"/>
            </ac:picMkLst>
          </pc:picChg>
        </pc:sldLayoutChg>
        <pc:sldLayoutChg chg="mod">
          <pc:chgData name="Melody Lin (TWN-MEW)" userId="c69c683c-af6b-49b2-9761-a0441cdef142" providerId="ADAL" clId="{75295B5A-A3B7-4405-98E9-FE73B0893E5A}" dt="2022-03-28T18:14:52.255" v="71" actId="6014"/>
          <pc:sldLayoutMkLst>
            <pc:docMk/>
            <pc:sldMasterMk cId="4009042160" sldId="2147483660"/>
            <pc:sldLayoutMk cId="1715950161" sldId="2147483679"/>
          </pc:sldLayoutMkLst>
        </pc:sldLayoutChg>
        <pc:sldLayoutChg chg="mod">
          <pc:chgData name="Melody Lin (TWN-MEW)" userId="c69c683c-af6b-49b2-9761-a0441cdef142" providerId="ADAL" clId="{75295B5A-A3B7-4405-98E9-FE73B0893E5A}" dt="2022-03-28T18:14:56.249" v="72" actId="6014"/>
          <pc:sldLayoutMkLst>
            <pc:docMk/>
            <pc:sldMasterMk cId="4009042160" sldId="2147483660"/>
            <pc:sldLayoutMk cId="337129022" sldId="2147483680"/>
          </pc:sldLayoutMkLst>
        </pc:sldLayoutChg>
        <pc:sldLayoutChg chg="addSp delSp modSp mod ord">
          <pc:chgData name="Melody Lin (TWN-MEW)" userId="c69c683c-af6b-49b2-9761-a0441cdef142" providerId="ADAL" clId="{75295B5A-A3B7-4405-98E9-FE73B0893E5A}" dt="2022-03-28T18:16:11.880" v="85" actId="6014"/>
          <pc:sldLayoutMkLst>
            <pc:docMk/>
            <pc:sldMasterMk cId="4009042160" sldId="2147483660"/>
            <pc:sldLayoutMk cId="3504461057" sldId="2147483681"/>
          </pc:sldLayoutMkLst>
          <pc:spChg chg="add mod">
            <ac:chgData name="Melody Lin (TWN-MEW)" userId="c69c683c-af6b-49b2-9761-a0441cdef142" providerId="ADAL" clId="{75295B5A-A3B7-4405-98E9-FE73B0893E5A}" dt="2022-03-28T18:08:24.006" v="57" actId="1076"/>
            <ac:spMkLst>
              <pc:docMk/>
              <pc:sldMasterMk cId="4009042160" sldId="2147483660"/>
              <pc:sldLayoutMk cId="3504461057" sldId="2147483681"/>
              <ac:spMk id="9" creationId="{90BB4EF7-CB19-4200-A0ED-82909B71228E}"/>
            </ac:spMkLst>
          </pc:spChg>
          <pc:spChg chg="del">
            <ac:chgData name="Melody Lin (TWN-MEW)" userId="c69c683c-af6b-49b2-9761-a0441cdef142" providerId="ADAL" clId="{75295B5A-A3B7-4405-98E9-FE73B0893E5A}" dt="2022-03-28T18:07:44.729" v="52" actId="478"/>
            <ac:spMkLst>
              <pc:docMk/>
              <pc:sldMasterMk cId="4009042160" sldId="2147483660"/>
              <pc:sldLayoutMk cId="3504461057" sldId="2147483681"/>
              <ac:spMk id="11" creationId="{6A71B330-A5F7-424A-82DE-87AF14A5BEEE}"/>
            </ac:spMkLst>
          </pc:spChg>
        </pc:sldLayoutChg>
        <pc:sldLayoutChg chg="addSp delSp modSp mod">
          <pc:chgData name="Melody Lin (TWN-MEW)" userId="c69c683c-af6b-49b2-9761-a0441cdef142" providerId="ADAL" clId="{75295B5A-A3B7-4405-98E9-FE73B0893E5A}" dt="2022-03-28T18:14:46.185" v="69" actId="6014"/>
          <pc:sldLayoutMkLst>
            <pc:docMk/>
            <pc:sldMasterMk cId="4009042160" sldId="2147483660"/>
            <pc:sldLayoutMk cId="637367076" sldId="2147483684"/>
          </pc:sldLayoutMkLst>
          <pc:spChg chg="add mod">
            <ac:chgData name="Melody Lin (TWN-MEW)" userId="c69c683c-af6b-49b2-9761-a0441cdef142" providerId="ADAL" clId="{75295B5A-A3B7-4405-98E9-FE73B0893E5A}" dt="2022-03-28T18:07:21.179" v="50"/>
            <ac:spMkLst>
              <pc:docMk/>
              <pc:sldMasterMk cId="4009042160" sldId="2147483660"/>
              <pc:sldLayoutMk cId="637367076" sldId="2147483684"/>
              <ac:spMk id="9" creationId="{58601AE1-BB9A-4A96-BD8E-A7C6DFB7755A}"/>
            </ac:spMkLst>
          </pc:spChg>
          <pc:spChg chg="del">
            <ac:chgData name="Melody Lin (TWN-MEW)" userId="c69c683c-af6b-49b2-9761-a0441cdef142" providerId="ADAL" clId="{75295B5A-A3B7-4405-98E9-FE73B0893E5A}" dt="2022-03-28T18:07:20.762" v="49" actId="478"/>
            <ac:spMkLst>
              <pc:docMk/>
              <pc:sldMasterMk cId="4009042160" sldId="2147483660"/>
              <pc:sldLayoutMk cId="637367076" sldId="2147483684"/>
              <ac:spMk id="12" creationId="{5A4454DC-9C7A-4586-BB35-51E4A3CB111C}"/>
            </ac:spMkLst>
          </pc:spChg>
        </pc:sldLayoutChg>
        <pc:sldLayoutChg chg="addSp delSp modSp mod">
          <pc:chgData name="Melody Lin (TWN-MEW)" userId="c69c683c-af6b-49b2-9761-a0441cdef142" providerId="ADAL" clId="{75295B5A-A3B7-4405-98E9-FE73B0893E5A}" dt="2022-03-28T18:14:42.919" v="68" actId="6014"/>
          <pc:sldLayoutMkLst>
            <pc:docMk/>
            <pc:sldMasterMk cId="4009042160" sldId="2147483660"/>
            <pc:sldLayoutMk cId="1630090310" sldId="2147483685"/>
          </pc:sldLayoutMkLst>
          <pc:spChg chg="add mod">
            <ac:chgData name="Melody Lin (TWN-MEW)" userId="c69c683c-af6b-49b2-9761-a0441cdef142" providerId="ADAL" clId="{75295B5A-A3B7-4405-98E9-FE73B0893E5A}" dt="2022-03-28T18:07:14.119" v="48" actId="1076"/>
            <ac:spMkLst>
              <pc:docMk/>
              <pc:sldMasterMk cId="4009042160" sldId="2147483660"/>
              <pc:sldLayoutMk cId="1630090310" sldId="2147483685"/>
              <ac:spMk id="9" creationId="{D729B62E-6BEB-4269-ADF8-D183596573B8}"/>
            </ac:spMkLst>
          </pc:spChg>
          <pc:spChg chg="del">
            <ac:chgData name="Melody Lin (TWN-MEW)" userId="c69c683c-af6b-49b2-9761-a0441cdef142" providerId="ADAL" clId="{75295B5A-A3B7-4405-98E9-FE73B0893E5A}" dt="2022-03-28T18:06:50.433" v="45" actId="478"/>
            <ac:spMkLst>
              <pc:docMk/>
              <pc:sldMasterMk cId="4009042160" sldId="2147483660"/>
              <pc:sldLayoutMk cId="1630090310" sldId="2147483685"/>
              <ac:spMk id="10" creationId="{6C1272A5-0ED5-4D21-9497-F055A3A0D1F0}"/>
            </ac:spMkLst>
          </pc:spChg>
        </pc:sldLayoutChg>
        <pc:sldLayoutChg chg="mod">
          <pc:chgData name="Melody Lin (TWN-MEW)" userId="c69c683c-af6b-49b2-9761-a0441cdef142" providerId="ADAL" clId="{75295B5A-A3B7-4405-98E9-FE73B0893E5A}" dt="2022-03-28T18:15:05.624" v="75" actId="6014"/>
          <pc:sldLayoutMkLst>
            <pc:docMk/>
            <pc:sldMasterMk cId="4009042160" sldId="2147483660"/>
            <pc:sldLayoutMk cId="1804396620" sldId="2147483687"/>
          </pc:sldLayoutMkLst>
        </pc:sldLayoutChg>
        <pc:sldLayoutChg chg="mod">
          <pc:chgData name="Melody Lin (TWN-MEW)" userId="c69c683c-af6b-49b2-9761-a0441cdef142" providerId="ADAL" clId="{75295B5A-A3B7-4405-98E9-FE73B0893E5A}" dt="2022-03-28T18:15:02.384" v="74" actId="6014"/>
          <pc:sldLayoutMkLst>
            <pc:docMk/>
            <pc:sldMasterMk cId="4009042160" sldId="2147483660"/>
            <pc:sldLayoutMk cId="1961645118" sldId="2147483688"/>
          </pc:sldLayoutMkLst>
        </pc:sldLayoutChg>
        <pc:sldLayoutChg chg="addSp delSp modSp mod ord">
          <pc:chgData name="Melody Lin (TWN-MEW)" userId="c69c683c-af6b-49b2-9761-a0441cdef142" providerId="ADAL" clId="{75295B5A-A3B7-4405-98E9-FE73B0893E5A}" dt="2022-03-28T18:14:30.896" v="64" actId="6014"/>
          <pc:sldLayoutMkLst>
            <pc:docMk/>
            <pc:sldMasterMk cId="4009042160" sldId="2147483660"/>
            <pc:sldLayoutMk cId="3312123995" sldId="2147483690"/>
          </pc:sldLayoutMkLst>
          <pc:spChg chg="mod">
            <ac:chgData name="Melody Lin (TWN-MEW)" userId="c69c683c-af6b-49b2-9761-a0441cdef142" providerId="ADAL" clId="{75295B5A-A3B7-4405-98E9-FE73B0893E5A}" dt="2022-03-28T18:03:18.329" v="14" actId="207"/>
            <ac:spMkLst>
              <pc:docMk/>
              <pc:sldMasterMk cId="4009042160" sldId="2147483660"/>
              <pc:sldLayoutMk cId="3312123995" sldId="2147483690"/>
              <ac:spMk id="6" creationId="{A098EF44-EA59-4DC2-A7B9-840999764BC0}"/>
            </ac:spMkLst>
          </pc:spChg>
          <pc:spChg chg="mod">
            <ac:chgData name="Melody Lin (TWN-MEW)" userId="c69c683c-af6b-49b2-9761-a0441cdef142" providerId="ADAL" clId="{75295B5A-A3B7-4405-98E9-FE73B0893E5A}" dt="2022-03-28T18:03:21.221" v="15" actId="207"/>
            <ac:spMkLst>
              <pc:docMk/>
              <pc:sldMasterMk cId="4009042160" sldId="2147483660"/>
              <pc:sldLayoutMk cId="3312123995" sldId="2147483690"/>
              <ac:spMk id="7" creationId="{8AC53039-EE51-47FD-BDB7-7E54B5F8D413}"/>
            </ac:spMkLst>
          </pc:spChg>
          <pc:spChg chg="add del mod">
            <ac:chgData name="Melody Lin (TWN-MEW)" userId="c69c683c-af6b-49b2-9761-a0441cdef142" providerId="ADAL" clId="{75295B5A-A3B7-4405-98E9-FE73B0893E5A}" dt="2022-03-28T18:03:36.355" v="17" actId="478"/>
            <ac:spMkLst>
              <pc:docMk/>
              <pc:sldMasterMk cId="4009042160" sldId="2147483660"/>
              <pc:sldLayoutMk cId="3312123995" sldId="2147483690"/>
              <ac:spMk id="9" creationId="{E6F888E6-53C9-4113-B1FC-51F81A6C5785}"/>
            </ac:spMkLst>
          </pc:spChg>
          <pc:spChg chg="add mod">
            <ac:chgData name="Melody Lin (TWN-MEW)" userId="c69c683c-af6b-49b2-9761-a0441cdef142" providerId="ADAL" clId="{75295B5A-A3B7-4405-98E9-FE73B0893E5A}" dt="2022-03-28T18:03:40.750" v="19"/>
            <ac:spMkLst>
              <pc:docMk/>
              <pc:sldMasterMk cId="4009042160" sldId="2147483660"/>
              <pc:sldLayoutMk cId="3312123995" sldId="2147483690"/>
              <ac:spMk id="10" creationId="{49BBE516-9C03-4D5F-BEA5-AFE8EFD94653}"/>
            </ac:spMkLst>
          </pc:spChg>
          <pc:picChg chg="del">
            <ac:chgData name="Melody Lin (TWN-MEW)" userId="c69c683c-af6b-49b2-9761-a0441cdef142" providerId="ADAL" clId="{75295B5A-A3B7-4405-98E9-FE73B0893E5A}" dt="2022-03-28T18:03:40.089" v="18" actId="478"/>
            <ac:picMkLst>
              <pc:docMk/>
              <pc:sldMasterMk cId="4009042160" sldId="2147483660"/>
              <pc:sldLayoutMk cId="3312123995" sldId="2147483690"/>
              <ac:picMk id="5" creationId="{6F7E5204-5BE0-4F3A-95C5-0EACBDA654C1}"/>
            </ac:picMkLst>
          </pc:picChg>
        </pc:sldLayoutChg>
      </pc:sldMasterChg>
      <pc:sldMasterChg chg="del sldLayoutOrd">
        <pc:chgData name="Melody Lin (TWN-MEW)" userId="c69c683c-af6b-49b2-9761-a0441cdef142" providerId="ADAL" clId="{75295B5A-A3B7-4405-98E9-FE73B0893E5A}" dt="2022-03-28T18:02:54.863" v="9" actId="2696"/>
        <pc:sldMasterMkLst>
          <pc:docMk/>
          <pc:sldMasterMk cId="1583860884" sldId="2147483689"/>
        </pc:sldMasterMkLst>
      </pc:sldMasterChg>
      <pc:sldMasterChg chg="new del mod addSldLayout delSldLayout">
        <pc:chgData name="Melody Lin (TWN-MEW)" userId="c69c683c-af6b-49b2-9761-a0441cdef142" providerId="ADAL" clId="{75295B5A-A3B7-4405-98E9-FE73B0893E5A}" dt="2022-03-28T18:02:37.017" v="7" actId="6938"/>
        <pc:sldMasterMkLst>
          <pc:docMk/>
          <pc:sldMasterMk cId="1671048715" sldId="2147483689"/>
        </pc:sldMasterMkLst>
        <pc:sldLayoutChg chg="new del replId">
          <pc:chgData name="Melody Lin (TWN-MEW)" userId="c69c683c-af6b-49b2-9761-a0441cdef142" providerId="ADAL" clId="{75295B5A-A3B7-4405-98E9-FE73B0893E5A}" dt="2022-03-28T18:02:37.017" v="7" actId="6938"/>
          <pc:sldLayoutMkLst>
            <pc:docMk/>
            <pc:sldMasterMk cId="1671048715" sldId="2147483689"/>
            <pc:sldLayoutMk cId="2188173145" sldId="2147483690"/>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1311844099" sldId="2147483691"/>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2191403033" sldId="2147483692"/>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1863005224" sldId="2147483693"/>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3393273891" sldId="2147483694"/>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3737324024" sldId="2147483695"/>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2026611680" sldId="2147483696"/>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2643328491" sldId="2147483697"/>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3694669246" sldId="2147483698"/>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2408046384" sldId="2147483699"/>
          </pc:sldLayoutMkLst>
        </pc:sldLayoutChg>
        <pc:sldLayoutChg chg="new del replId">
          <pc:chgData name="Melody Lin (TWN-MEW)" userId="c69c683c-af6b-49b2-9761-a0441cdef142" providerId="ADAL" clId="{75295B5A-A3B7-4405-98E9-FE73B0893E5A}" dt="2022-03-28T18:02:37.017" v="7" actId="6938"/>
          <pc:sldLayoutMkLst>
            <pc:docMk/>
            <pc:sldMasterMk cId="1671048715" sldId="2147483689"/>
            <pc:sldLayoutMk cId="1427105425" sldId="214748370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3DACC-B95A-4903-8787-794877ABE5C5}"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zh-TW" altLang="en-US"/>
        </a:p>
      </dgm:t>
    </dgm:pt>
    <dgm:pt modelId="{90CA5E99-B5A3-4EA7-8B44-5D16DEAA61CE}">
      <dgm:prSet phldrT="[文字]"/>
      <dgm:spPr>
        <a:solidFill>
          <a:srgbClr val="E71A0F"/>
        </a:solidFill>
      </dgm:spPr>
      <dgm:t>
        <a:bodyPr/>
        <a:lstStyle/>
        <a:p>
          <a:r>
            <a:rPr lang="zh-TW" altLang="en-US" b="1" dirty="0" smtClean="0"/>
            <a:t> 公司介紹</a:t>
          </a:r>
          <a:endParaRPr lang="zh-TW" altLang="en-US" b="1" dirty="0"/>
        </a:p>
      </dgm:t>
    </dgm:pt>
    <dgm:pt modelId="{9C639133-3CFD-46E3-A850-CE30655C34F8}" type="parTrans" cxnId="{BF90B49B-A2DA-4929-A7A2-742D99BC4F9E}">
      <dgm:prSet/>
      <dgm:spPr/>
      <dgm:t>
        <a:bodyPr/>
        <a:lstStyle/>
        <a:p>
          <a:endParaRPr lang="zh-TW" altLang="en-US"/>
        </a:p>
      </dgm:t>
    </dgm:pt>
    <dgm:pt modelId="{332B9AD1-2922-440A-B149-106319B6917F}" type="sibTrans" cxnId="{BF90B49B-A2DA-4929-A7A2-742D99BC4F9E}">
      <dgm:prSet/>
      <dgm:spPr>
        <a:ln>
          <a:solidFill>
            <a:srgbClr val="C00000"/>
          </a:solidFill>
        </a:ln>
      </dgm:spPr>
      <dgm:t>
        <a:bodyPr/>
        <a:lstStyle/>
        <a:p>
          <a:endParaRPr lang="zh-TW" altLang="en-US"/>
        </a:p>
      </dgm:t>
    </dgm:pt>
    <dgm:pt modelId="{919F5AD8-719B-47F4-AB04-FBA46AC2B760}">
      <dgm:prSet phldrT="[文字]"/>
      <dgm:spPr>
        <a:solidFill>
          <a:srgbClr val="E71A0F"/>
        </a:solidFill>
      </dgm:spPr>
      <dgm:t>
        <a:bodyPr/>
        <a:lstStyle/>
        <a:p>
          <a:r>
            <a:rPr lang="zh-TW" altLang="en-US" b="1" dirty="0" smtClean="0"/>
            <a:t>  實習計畫</a:t>
          </a:r>
          <a:endParaRPr lang="zh-TW" altLang="en-US" b="1" dirty="0"/>
        </a:p>
      </dgm:t>
    </dgm:pt>
    <dgm:pt modelId="{0D28EB5D-36CA-485A-9B0E-0C3CE35F364D}" type="parTrans" cxnId="{FFC929A0-AF5C-4E39-A19E-DCA09838244C}">
      <dgm:prSet/>
      <dgm:spPr/>
      <dgm:t>
        <a:bodyPr/>
        <a:lstStyle/>
        <a:p>
          <a:endParaRPr lang="zh-TW" altLang="en-US"/>
        </a:p>
      </dgm:t>
    </dgm:pt>
    <dgm:pt modelId="{B396BB5C-05E9-4FEC-A855-E2688ADA95AB}" type="sibTrans" cxnId="{FFC929A0-AF5C-4E39-A19E-DCA09838244C}">
      <dgm:prSet/>
      <dgm:spPr/>
      <dgm:t>
        <a:bodyPr/>
        <a:lstStyle/>
        <a:p>
          <a:endParaRPr lang="zh-TW" altLang="en-US"/>
        </a:p>
      </dgm:t>
    </dgm:pt>
    <dgm:pt modelId="{5344C410-DFEA-4B78-BA1A-8B0AFBE2441C}">
      <dgm:prSet phldrT="[文字]"/>
      <dgm:spPr>
        <a:solidFill>
          <a:srgbClr val="E71A0F"/>
        </a:solidFill>
      </dgm:spPr>
      <dgm:t>
        <a:bodyPr/>
        <a:lstStyle/>
        <a:p>
          <a:r>
            <a:rPr lang="zh-TW" altLang="en-US" b="1" dirty="0" smtClean="0"/>
            <a:t>   實習職缺</a:t>
          </a:r>
          <a:endParaRPr lang="zh-TW" altLang="en-US" b="1" dirty="0"/>
        </a:p>
      </dgm:t>
    </dgm:pt>
    <dgm:pt modelId="{970EE528-EF69-4E88-BD3D-873727322875}" type="parTrans" cxnId="{F899964F-AD27-4D5F-8784-0A2E51BEEAD6}">
      <dgm:prSet/>
      <dgm:spPr/>
      <dgm:t>
        <a:bodyPr/>
        <a:lstStyle/>
        <a:p>
          <a:endParaRPr lang="zh-TW" altLang="en-US"/>
        </a:p>
      </dgm:t>
    </dgm:pt>
    <dgm:pt modelId="{84F46C0C-9251-496C-BEA9-D2D4A7D0EA3C}" type="sibTrans" cxnId="{F899964F-AD27-4D5F-8784-0A2E51BEEAD6}">
      <dgm:prSet/>
      <dgm:spPr/>
      <dgm:t>
        <a:bodyPr/>
        <a:lstStyle/>
        <a:p>
          <a:endParaRPr lang="zh-TW" altLang="en-US"/>
        </a:p>
      </dgm:t>
    </dgm:pt>
    <dgm:pt modelId="{A478B979-BD17-4C45-A8F5-0F95EE6CF29D}" type="pres">
      <dgm:prSet presAssocID="{67C3DACC-B95A-4903-8787-794877ABE5C5}" presName="Name0" presStyleCnt="0">
        <dgm:presLayoutVars>
          <dgm:chMax val="7"/>
          <dgm:chPref val="7"/>
          <dgm:dir/>
        </dgm:presLayoutVars>
      </dgm:prSet>
      <dgm:spPr/>
      <dgm:t>
        <a:bodyPr/>
        <a:lstStyle/>
        <a:p>
          <a:endParaRPr lang="zh-TW" altLang="en-US"/>
        </a:p>
      </dgm:t>
    </dgm:pt>
    <dgm:pt modelId="{FC0492EB-F526-4027-87E2-83AE18D62D8D}" type="pres">
      <dgm:prSet presAssocID="{67C3DACC-B95A-4903-8787-794877ABE5C5}" presName="Name1" presStyleCnt="0"/>
      <dgm:spPr/>
      <dgm:t>
        <a:bodyPr/>
        <a:lstStyle/>
        <a:p>
          <a:endParaRPr lang="zh-TW" altLang="en-US"/>
        </a:p>
      </dgm:t>
    </dgm:pt>
    <dgm:pt modelId="{E0AD31FF-4C26-4CC5-BCB4-53BF5F85D93B}" type="pres">
      <dgm:prSet presAssocID="{67C3DACC-B95A-4903-8787-794877ABE5C5}" presName="cycle" presStyleCnt="0"/>
      <dgm:spPr/>
      <dgm:t>
        <a:bodyPr/>
        <a:lstStyle/>
        <a:p>
          <a:endParaRPr lang="zh-TW" altLang="en-US"/>
        </a:p>
      </dgm:t>
    </dgm:pt>
    <dgm:pt modelId="{EE05865E-DB6B-46E1-A6D1-45BCAB42152B}" type="pres">
      <dgm:prSet presAssocID="{67C3DACC-B95A-4903-8787-794877ABE5C5}" presName="srcNode" presStyleLbl="node1" presStyleIdx="0" presStyleCnt="3"/>
      <dgm:spPr/>
      <dgm:t>
        <a:bodyPr/>
        <a:lstStyle/>
        <a:p>
          <a:endParaRPr lang="zh-TW" altLang="en-US"/>
        </a:p>
      </dgm:t>
    </dgm:pt>
    <dgm:pt modelId="{D6F340DC-ACA5-4658-B0F4-1282922580FE}" type="pres">
      <dgm:prSet presAssocID="{67C3DACC-B95A-4903-8787-794877ABE5C5}" presName="conn" presStyleLbl="parChTrans1D2" presStyleIdx="0" presStyleCnt="1"/>
      <dgm:spPr/>
      <dgm:t>
        <a:bodyPr/>
        <a:lstStyle/>
        <a:p>
          <a:endParaRPr lang="zh-TW" altLang="en-US"/>
        </a:p>
      </dgm:t>
    </dgm:pt>
    <dgm:pt modelId="{C21BBEE8-81C6-45F5-AC29-8706613AA2A7}" type="pres">
      <dgm:prSet presAssocID="{67C3DACC-B95A-4903-8787-794877ABE5C5}" presName="extraNode" presStyleLbl="node1" presStyleIdx="0" presStyleCnt="3"/>
      <dgm:spPr/>
      <dgm:t>
        <a:bodyPr/>
        <a:lstStyle/>
        <a:p>
          <a:endParaRPr lang="zh-TW" altLang="en-US"/>
        </a:p>
      </dgm:t>
    </dgm:pt>
    <dgm:pt modelId="{8FEC0F78-CEF0-4C62-9819-B1886E62EC60}" type="pres">
      <dgm:prSet presAssocID="{67C3DACC-B95A-4903-8787-794877ABE5C5}" presName="dstNode" presStyleLbl="node1" presStyleIdx="0" presStyleCnt="3"/>
      <dgm:spPr/>
      <dgm:t>
        <a:bodyPr/>
        <a:lstStyle/>
        <a:p>
          <a:endParaRPr lang="zh-TW" altLang="en-US"/>
        </a:p>
      </dgm:t>
    </dgm:pt>
    <dgm:pt modelId="{BD895FEA-5D03-4E29-A2EE-70A4E1BD559D}" type="pres">
      <dgm:prSet presAssocID="{90CA5E99-B5A3-4EA7-8B44-5D16DEAA61CE}" presName="text_1" presStyleLbl="node1" presStyleIdx="0" presStyleCnt="3">
        <dgm:presLayoutVars>
          <dgm:bulletEnabled val="1"/>
        </dgm:presLayoutVars>
      </dgm:prSet>
      <dgm:spPr/>
      <dgm:t>
        <a:bodyPr/>
        <a:lstStyle/>
        <a:p>
          <a:endParaRPr lang="zh-TW" altLang="en-US"/>
        </a:p>
      </dgm:t>
    </dgm:pt>
    <dgm:pt modelId="{32DEAAB0-1B91-4CAA-B570-E1B710E254D5}" type="pres">
      <dgm:prSet presAssocID="{90CA5E99-B5A3-4EA7-8B44-5D16DEAA61CE}" presName="accent_1" presStyleCnt="0"/>
      <dgm:spPr/>
      <dgm:t>
        <a:bodyPr/>
        <a:lstStyle/>
        <a:p>
          <a:endParaRPr lang="zh-TW" altLang="en-US"/>
        </a:p>
      </dgm:t>
    </dgm:pt>
    <dgm:pt modelId="{31B5E8BE-5ABD-47F8-A94A-E3211F6BC333}" type="pres">
      <dgm:prSet presAssocID="{90CA5E99-B5A3-4EA7-8B44-5D16DEAA61CE}" presName="accentRepeatNode" presStyleLbl="solidFgAcc1" presStyleIdx="0" presStyleCnt="3"/>
      <dgm:spPr>
        <a:ln>
          <a:solidFill>
            <a:srgbClr val="C00000"/>
          </a:solidFill>
        </a:ln>
      </dgm:spPr>
      <dgm:t>
        <a:bodyPr/>
        <a:lstStyle/>
        <a:p>
          <a:endParaRPr lang="zh-TW" altLang="en-US"/>
        </a:p>
      </dgm:t>
    </dgm:pt>
    <dgm:pt modelId="{AE855EB3-9498-435C-856D-619C0D1EEF99}" type="pres">
      <dgm:prSet presAssocID="{919F5AD8-719B-47F4-AB04-FBA46AC2B760}" presName="text_2" presStyleLbl="node1" presStyleIdx="1" presStyleCnt="3">
        <dgm:presLayoutVars>
          <dgm:bulletEnabled val="1"/>
        </dgm:presLayoutVars>
      </dgm:prSet>
      <dgm:spPr/>
      <dgm:t>
        <a:bodyPr/>
        <a:lstStyle/>
        <a:p>
          <a:endParaRPr lang="zh-TW" altLang="en-US"/>
        </a:p>
      </dgm:t>
    </dgm:pt>
    <dgm:pt modelId="{46E17E70-312B-412E-ACD6-01A902D9B31E}" type="pres">
      <dgm:prSet presAssocID="{919F5AD8-719B-47F4-AB04-FBA46AC2B760}" presName="accent_2" presStyleCnt="0"/>
      <dgm:spPr/>
      <dgm:t>
        <a:bodyPr/>
        <a:lstStyle/>
        <a:p>
          <a:endParaRPr lang="zh-TW" altLang="en-US"/>
        </a:p>
      </dgm:t>
    </dgm:pt>
    <dgm:pt modelId="{8EFE7C4C-1A58-4EC7-9792-F48EDE73571B}" type="pres">
      <dgm:prSet presAssocID="{919F5AD8-719B-47F4-AB04-FBA46AC2B760}" presName="accentRepeatNode" presStyleLbl="solidFgAcc1" presStyleIdx="1" presStyleCnt="3"/>
      <dgm:spPr>
        <a:ln>
          <a:solidFill>
            <a:srgbClr val="C00000"/>
          </a:solidFill>
        </a:ln>
      </dgm:spPr>
      <dgm:t>
        <a:bodyPr/>
        <a:lstStyle/>
        <a:p>
          <a:endParaRPr lang="zh-TW" altLang="en-US"/>
        </a:p>
      </dgm:t>
    </dgm:pt>
    <dgm:pt modelId="{5359AD56-745B-4AE1-A5CB-A5436FB6804C}" type="pres">
      <dgm:prSet presAssocID="{5344C410-DFEA-4B78-BA1A-8B0AFBE2441C}" presName="text_3" presStyleLbl="node1" presStyleIdx="2" presStyleCnt="3">
        <dgm:presLayoutVars>
          <dgm:bulletEnabled val="1"/>
        </dgm:presLayoutVars>
      </dgm:prSet>
      <dgm:spPr/>
      <dgm:t>
        <a:bodyPr/>
        <a:lstStyle/>
        <a:p>
          <a:endParaRPr lang="zh-TW" altLang="en-US"/>
        </a:p>
      </dgm:t>
    </dgm:pt>
    <dgm:pt modelId="{1EDB84AC-B1E9-437A-864F-2E9CB91B6197}" type="pres">
      <dgm:prSet presAssocID="{5344C410-DFEA-4B78-BA1A-8B0AFBE2441C}" presName="accent_3" presStyleCnt="0"/>
      <dgm:spPr/>
    </dgm:pt>
    <dgm:pt modelId="{4A69DCE7-6060-4AD3-965F-AF2418A7B179}" type="pres">
      <dgm:prSet presAssocID="{5344C410-DFEA-4B78-BA1A-8B0AFBE2441C}" presName="accentRepeatNode" presStyleLbl="solidFgAcc1" presStyleIdx="2" presStyleCnt="3"/>
      <dgm:spPr>
        <a:ln>
          <a:solidFill>
            <a:srgbClr val="C00000"/>
          </a:solidFill>
        </a:ln>
      </dgm:spPr>
      <dgm:t>
        <a:bodyPr/>
        <a:lstStyle/>
        <a:p>
          <a:endParaRPr lang="zh-TW" altLang="en-US"/>
        </a:p>
      </dgm:t>
    </dgm:pt>
  </dgm:ptLst>
  <dgm:cxnLst>
    <dgm:cxn modelId="{FFC929A0-AF5C-4E39-A19E-DCA09838244C}" srcId="{67C3DACC-B95A-4903-8787-794877ABE5C5}" destId="{919F5AD8-719B-47F4-AB04-FBA46AC2B760}" srcOrd="1" destOrd="0" parTransId="{0D28EB5D-36CA-485A-9B0E-0C3CE35F364D}" sibTransId="{B396BB5C-05E9-4FEC-A855-E2688ADA95AB}"/>
    <dgm:cxn modelId="{BF90B49B-A2DA-4929-A7A2-742D99BC4F9E}" srcId="{67C3DACC-B95A-4903-8787-794877ABE5C5}" destId="{90CA5E99-B5A3-4EA7-8B44-5D16DEAA61CE}" srcOrd="0" destOrd="0" parTransId="{9C639133-3CFD-46E3-A850-CE30655C34F8}" sibTransId="{332B9AD1-2922-440A-B149-106319B6917F}"/>
    <dgm:cxn modelId="{E4916CB0-EB40-4310-949E-9EAF136FC008}" type="presOf" srcId="{5344C410-DFEA-4B78-BA1A-8B0AFBE2441C}" destId="{5359AD56-745B-4AE1-A5CB-A5436FB6804C}" srcOrd="0" destOrd="0" presId="urn:microsoft.com/office/officeart/2008/layout/VerticalCurvedList"/>
    <dgm:cxn modelId="{DAF103C3-8B59-46C7-8344-FB4091D8D064}" type="presOf" srcId="{919F5AD8-719B-47F4-AB04-FBA46AC2B760}" destId="{AE855EB3-9498-435C-856D-619C0D1EEF99}" srcOrd="0" destOrd="0" presId="urn:microsoft.com/office/officeart/2008/layout/VerticalCurvedList"/>
    <dgm:cxn modelId="{2CB09786-E27D-4130-A8E4-FA6F75210040}" type="presOf" srcId="{332B9AD1-2922-440A-B149-106319B6917F}" destId="{D6F340DC-ACA5-4658-B0F4-1282922580FE}" srcOrd="0" destOrd="0" presId="urn:microsoft.com/office/officeart/2008/layout/VerticalCurvedList"/>
    <dgm:cxn modelId="{2C80F1B2-D216-4F07-A7CE-9BB83DFD7E2F}" type="presOf" srcId="{67C3DACC-B95A-4903-8787-794877ABE5C5}" destId="{A478B979-BD17-4C45-A8F5-0F95EE6CF29D}" srcOrd="0" destOrd="0" presId="urn:microsoft.com/office/officeart/2008/layout/VerticalCurvedList"/>
    <dgm:cxn modelId="{2DEB0F04-D7CA-44FB-8347-4E7CB72482E9}" type="presOf" srcId="{90CA5E99-B5A3-4EA7-8B44-5D16DEAA61CE}" destId="{BD895FEA-5D03-4E29-A2EE-70A4E1BD559D}" srcOrd="0" destOrd="0" presId="urn:microsoft.com/office/officeart/2008/layout/VerticalCurvedList"/>
    <dgm:cxn modelId="{F899964F-AD27-4D5F-8784-0A2E51BEEAD6}" srcId="{67C3DACC-B95A-4903-8787-794877ABE5C5}" destId="{5344C410-DFEA-4B78-BA1A-8B0AFBE2441C}" srcOrd="2" destOrd="0" parTransId="{970EE528-EF69-4E88-BD3D-873727322875}" sibTransId="{84F46C0C-9251-496C-BEA9-D2D4A7D0EA3C}"/>
    <dgm:cxn modelId="{FF0E7F4F-1B3C-4603-81FB-0FFB573AF0A8}" type="presParOf" srcId="{A478B979-BD17-4C45-A8F5-0F95EE6CF29D}" destId="{FC0492EB-F526-4027-87E2-83AE18D62D8D}" srcOrd="0" destOrd="0" presId="urn:microsoft.com/office/officeart/2008/layout/VerticalCurvedList"/>
    <dgm:cxn modelId="{5E8F8001-4BD3-442B-8D9A-BF739D4531F5}" type="presParOf" srcId="{FC0492EB-F526-4027-87E2-83AE18D62D8D}" destId="{E0AD31FF-4C26-4CC5-BCB4-53BF5F85D93B}" srcOrd="0" destOrd="0" presId="urn:microsoft.com/office/officeart/2008/layout/VerticalCurvedList"/>
    <dgm:cxn modelId="{059D6702-8E56-4D78-B970-4B5FA31EB5E0}" type="presParOf" srcId="{E0AD31FF-4C26-4CC5-BCB4-53BF5F85D93B}" destId="{EE05865E-DB6B-46E1-A6D1-45BCAB42152B}" srcOrd="0" destOrd="0" presId="urn:microsoft.com/office/officeart/2008/layout/VerticalCurvedList"/>
    <dgm:cxn modelId="{5A60BFD0-3FE3-4455-AD5B-89A5A9DC9692}" type="presParOf" srcId="{E0AD31FF-4C26-4CC5-BCB4-53BF5F85D93B}" destId="{D6F340DC-ACA5-4658-B0F4-1282922580FE}" srcOrd="1" destOrd="0" presId="urn:microsoft.com/office/officeart/2008/layout/VerticalCurvedList"/>
    <dgm:cxn modelId="{A04200FC-60C6-4332-AFCE-5AE78C43D543}" type="presParOf" srcId="{E0AD31FF-4C26-4CC5-BCB4-53BF5F85D93B}" destId="{C21BBEE8-81C6-45F5-AC29-8706613AA2A7}" srcOrd="2" destOrd="0" presId="urn:microsoft.com/office/officeart/2008/layout/VerticalCurvedList"/>
    <dgm:cxn modelId="{89BAD57A-EF69-486F-971F-92A276634253}" type="presParOf" srcId="{E0AD31FF-4C26-4CC5-BCB4-53BF5F85D93B}" destId="{8FEC0F78-CEF0-4C62-9819-B1886E62EC60}" srcOrd="3" destOrd="0" presId="urn:microsoft.com/office/officeart/2008/layout/VerticalCurvedList"/>
    <dgm:cxn modelId="{5D3DE869-8730-4031-8F9A-F48B4533F7EB}" type="presParOf" srcId="{FC0492EB-F526-4027-87E2-83AE18D62D8D}" destId="{BD895FEA-5D03-4E29-A2EE-70A4E1BD559D}" srcOrd="1" destOrd="0" presId="urn:microsoft.com/office/officeart/2008/layout/VerticalCurvedList"/>
    <dgm:cxn modelId="{5860F361-11AF-46A2-BDFF-55FBC56145F4}" type="presParOf" srcId="{FC0492EB-F526-4027-87E2-83AE18D62D8D}" destId="{32DEAAB0-1B91-4CAA-B570-E1B710E254D5}" srcOrd="2" destOrd="0" presId="urn:microsoft.com/office/officeart/2008/layout/VerticalCurvedList"/>
    <dgm:cxn modelId="{46E2D9B4-3904-4F70-ACFB-F254DF3F59C0}" type="presParOf" srcId="{32DEAAB0-1B91-4CAA-B570-E1B710E254D5}" destId="{31B5E8BE-5ABD-47F8-A94A-E3211F6BC333}" srcOrd="0" destOrd="0" presId="urn:microsoft.com/office/officeart/2008/layout/VerticalCurvedList"/>
    <dgm:cxn modelId="{ECED63BD-818A-4BEA-86EC-213B76A20FDB}" type="presParOf" srcId="{FC0492EB-F526-4027-87E2-83AE18D62D8D}" destId="{AE855EB3-9498-435C-856D-619C0D1EEF99}" srcOrd="3" destOrd="0" presId="urn:microsoft.com/office/officeart/2008/layout/VerticalCurvedList"/>
    <dgm:cxn modelId="{A84BA6C4-95DC-493A-85E7-86EBFDEB4BB8}" type="presParOf" srcId="{FC0492EB-F526-4027-87E2-83AE18D62D8D}" destId="{46E17E70-312B-412E-ACD6-01A902D9B31E}" srcOrd="4" destOrd="0" presId="urn:microsoft.com/office/officeart/2008/layout/VerticalCurvedList"/>
    <dgm:cxn modelId="{0C002A3E-66E6-423D-B504-DAA77E1E0374}" type="presParOf" srcId="{46E17E70-312B-412E-ACD6-01A902D9B31E}" destId="{8EFE7C4C-1A58-4EC7-9792-F48EDE73571B}" srcOrd="0" destOrd="0" presId="urn:microsoft.com/office/officeart/2008/layout/VerticalCurvedList"/>
    <dgm:cxn modelId="{9934EE21-4953-4332-B26A-4A368F5381C3}" type="presParOf" srcId="{FC0492EB-F526-4027-87E2-83AE18D62D8D}" destId="{5359AD56-745B-4AE1-A5CB-A5436FB6804C}" srcOrd="5" destOrd="0" presId="urn:microsoft.com/office/officeart/2008/layout/VerticalCurvedList"/>
    <dgm:cxn modelId="{6CD96D45-4B9F-46BB-9E39-C9C9035EB3B7}" type="presParOf" srcId="{FC0492EB-F526-4027-87E2-83AE18D62D8D}" destId="{1EDB84AC-B1E9-437A-864F-2E9CB91B6197}" srcOrd="6" destOrd="0" presId="urn:microsoft.com/office/officeart/2008/layout/VerticalCurvedList"/>
    <dgm:cxn modelId="{C83333FB-466C-46AC-B3D7-CF8653A38FF5}" type="presParOf" srcId="{1EDB84AC-B1E9-437A-864F-2E9CB91B6197}" destId="{4A69DCE7-6060-4AD3-965F-AF2418A7B17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340DC-ACA5-4658-B0F4-1282922580FE}">
      <dsp:nvSpPr>
        <dsp:cNvPr id="0" name=""/>
        <dsp:cNvSpPr/>
      </dsp:nvSpPr>
      <dsp:spPr>
        <a:xfrm>
          <a:off x="-5322229" y="-815125"/>
          <a:ext cx="6337960" cy="6337960"/>
        </a:xfrm>
        <a:prstGeom prst="blockArc">
          <a:avLst>
            <a:gd name="adj1" fmla="val 18900000"/>
            <a:gd name="adj2" fmla="val 2700000"/>
            <a:gd name="adj3" fmla="val 341"/>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D895FEA-5D03-4E29-A2EE-70A4E1BD559D}">
      <dsp:nvSpPr>
        <dsp:cNvPr id="0" name=""/>
        <dsp:cNvSpPr/>
      </dsp:nvSpPr>
      <dsp:spPr>
        <a:xfrm>
          <a:off x="653430" y="470770"/>
          <a:ext cx="6683888" cy="941541"/>
        </a:xfrm>
        <a:prstGeom prst="rect">
          <a:avLst/>
        </a:prstGeom>
        <a:solidFill>
          <a:srgbClr val="E71A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349" tIns="93980" rIns="93980" bIns="93980" numCol="1" spcCol="1270" anchor="ctr" anchorCtr="0">
          <a:noAutofit/>
        </a:bodyPr>
        <a:lstStyle/>
        <a:p>
          <a:pPr lvl="0" algn="l" defTabSz="1644650">
            <a:lnSpc>
              <a:spcPct val="90000"/>
            </a:lnSpc>
            <a:spcBef>
              <a:spcPct val="0"/>
            </a:spcBef>
            <a:spcAft>
              <a:spcPct val="35000"/>
            </a:spcAft>
          </a:pPr>
          <a:r>
            <a:rPr lang="zh-TW" altLang="en-US" sz="3700" b="1" kern="1200" dirty="0" smtClean="0"/>
            <a:t> 公司介紹</a:t>
          </a:r>
          <a:endParaRPr lang="zh-TW" altLang="en-US" sz="3700" b="1" kern="1200" dirty="0"/>
        </a:p>
      </dsp:txBody>
      <dsp:txXfrm>
        <a:off x="653430" y="470770"/>
        <a:ext cx="6683888" cy="941541"/>
      </dsp:txXfrm>
    </dsp:sp>
    <dsp:sp modelId="{31B5E8BE-5ABD-47F8-A94A-E3211F6BC333}">
      <dsp:nvSpPr>
        <dsp:cNvPr id="0" name=""/>
        <dsp:cNvSpPr/>
      </dsp:nvSpPr>
      <dsp:spPr>
        <a:xfrm>
          <a:off x="64966" y="353078"/>
          <a:ext cx="1176927" cy="1176927"/>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AE855EB3-9498-435C-856D-619C0D1EEF99}">
      <dsp:nvSpPr>
        <dsp:cNvPr id="0" name=""/>
        <dsp:cNvSpPr/>
      </dsp:nvSpPr>
      <dsp:spPr>
        <a:xfrm>
          <a:off x="995680" y="1883083"/>
          <a:ext cx="6341638" cy="941541"/>
        </a:xfrm>
        <a:prstGeom prst="rect">
          <a:avLst/>
        </a:prstGeom>
        <a:solidFill>
          <a:srgbClr val="E71A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349" tIns="93980" rIns="93980" bIns="93980" numCol="1" spcCol="1270" anchor="ctr" anchorCtr="0">
          <a:noAutofit/>
        </a:bodyPr>
        <a:lstStyle/>
        <a:p>
          <a:pPr lvl="0" algn="l" defTabSz="1644650">
            <a:lnSpc>
              <a:spcPct val="90000"/>
            </a:lnSpc>
            <a:spcBef>
              <a:spcPct val="0"/>
            </a:spcBef>
            <a:spcAft>
              <a:spcPct val="35000"/>
            </a:spcAft>
          </a:pPr>
          <a:r>
            <a:rPr lang="zh-TW" altLang="en-US" sz="3700" b="1" kern="1200" dirty="0" smtClean="0"/>
            <a:t>  實習計畫</a:t>
          </a:r>
          <a:endParaRPr lang="zh-TW" altLang="en-US" sz="3700" b="1" kern="1200" dirty="0"/>
        </a:p>
      </dsp:txBody>
      <dsp:txXfrm>
        <a:off x="995680" y="1883083"/>
        <a:ext cx="6341638" cy="941541"/>
      </dsp:txXfrm>
    </dsp:sp>
    <dsp:sp modelId="{8EFE7C4C-1A58-4EC7-9792-F48EDE73571B}">
      <dsp:nvSpPr>
        <dsp:cNvPr id="0" name=""/>
        <dsp:cNvSpPr/>
      </dsp:nvSpPr>
      <dsp:spPr>
        <a:xfrm>
          <a:off x="407216" y="1765390"/>
          <a:ext cx="1176927" cy="1176927"/>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359AD56-745B-4AE1-A5CB-A5436FB6804C}">
      <dsp:nvSpPr>
        <dsp:cNvPr id="0" name=""/>
        <dsp:cNvSpPr/>
      </dsp:nvSpPr>
      <dsp:spPr>
        <a:xfrm>
          <a:off x="653430" y="3295396"/>
          <a:ext cx="6683888" cy="941541"/>
        </a:xfrm>
        <a:prstGeom prst="rect">
          <a:avLst/>
        </a:prstGeom>
        <a:solidFill>
          <a:srgbClr val="E71A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7349" tIns="93980" rIns="93980" bIns="93980" numCol="1" spcCol="1270" anchor="ctr" anchorCtr="0">
          <a:noAutofit/>
        </a:bodyPr>
        <a:lstStyle/>
        <a:p>
          <a:pPr lvl="0" algn="l" defTabSz="1644650">
            <a:lnSpc>
              <a:spcPct val="90000"/>
            </a:lnSpc>
            <a:spcBef>
              <a:spcPct val="0"/>
            </a:spcBef>
            <a:spcAft>
              <a:spcPct val="35000"/>
            </a:spcAft>
          </a:pPr>
          <a:r>
            <a:rPr lang="zh-TW" altLang="en-US" sz="3700" b="1" kern="1200" dirty="0" smtClean="0"/>
            <a:t>   實習職缺</a:t>
          </a:r>
          <a:endParaRPr lang="zh-TW" altLang="en-US" sz="3700" b="1" kern="1200" dirty="0"/>
        </a:p>
      </dsp:txBody>
      <dsp:txXfrm>
        <a:off x="653430" y="3295396"/>
        <a:ext cx="6683888" cy="941541"/>
      </dsp:txXfrm>
    </dsp:sp>
    <dsp:sp modelId="{4A69DCE7-6060-4AD3-965F-AF2418A7B179}">
      <dsp:nvSpPr>
        <dsp:cNvPr id="0" name=""/>
        <dsp:cNvSpPr/>
      </dsp:nvSpPr>
      <dsp:spPr>
        <a:xfrm>
          <a:off x="64966" y="3177703"/>
          <a:ext cx="1176927" cy="1176927"/>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D1B0061-6F7F-E040-951E-971E989F84EF}" type="datetimeFigureOut">
              <a:rPr kumimoji="1" lang="zh-TW" altLang="en-US" smtClean="0"/>
              <a:t>2023/4/27</a:t>
            </a:fld>
            <a:endParaRPr kumimoji="1" lang="zh-TW" altLang="en-US"/>
          </a:p>
        </p:txBody>
      </p:sp>
      <p:sp>
        <p:nvSpPr>
          <p:cNvPr id="4" name="投影片影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0B94F1F-00A8-5D4C-9383-80572C7E956E}" type="slidenum">
              <a:rPr kumimoji="1" lang="zh-TW" altLang="en-US" smtClean="0"/>
              <a:t>‹#›</a:t>
            </a:fld>
            <a:endParaRPr kumimoji="1" lang="zh-TW" altLang="en-US"/>
          </a:p>
        </p:txBody>
      </p:sp>
    </p:spTree>
    <p:extLst>
      <p:ext uri="{BB962C8B-B14F-4D97-AF65-F5344CB8AC3E}">
        <p14:creationId xmlns:p14="http://schemas.microsoft.com/office/powerpoint/2010/main" val="145870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0B94F1F-00A8-5D4C-9383-80572C7E956E}" type="slidenum">
              <a:rPr kumimoji="1" lang="zh-TW" altLang="en-US" smtClean="0"/>
              <a:t>1</a:t>
            </a:fld>
            <a:endParaRPr kumimoji="1" lang="zh-TW" altLang="en-US"/>
          </a:p>
        </p:txBody>
      </p:sp>
    </p:spTree>
    <p:extLst>
      <p:ext uri="{BB962C8B-B14F-4D97-AF65-F5344CB8AC3E}">
        <p14:creationId xmlns:p14="http://schemas.microsoft.com/office/powerpoint/2010/main" val="17032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0B94F1F-00A8-5D4C-9383-80572C7E956E}" type="slidenum">
              <a:rPr kumimoji="1" lang="zh-TW" altLang="en-US" smtClean="0"/>
              <a:t>7</a:t>
            </a:fld>
            <a:endParaRPr kumimoji="1" lang="zh-TW" altLang="en-US"/>
          </a:p>
        </p:txBody>
      </p:sp>
    </p:spTree>
    <p:extLst>
      <p:ext uri="{BB962C8B-B14F-4D97-AF65-F5344CB8AC3E}">
        <p14:creationId xmlns:p14="http://schemas.microsoft.com/office/powerpoint/2010/main" val="170740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0B94F1F-00A8-5D4C-9383-80572C7E956E}" type="slidenum">
              <a:rPr kumimoji="1" lang="zh-TW" altLang="en-US" smtClean="0"/>
              <a:t>9</a:t>
            </a:fld>
            <a:endParaRPr kumimoji="1" lang="zh-TW" altLang="en-US"/>
          </a:p>
        </p:txBody>
      </p:sp>
    </p:spTree>
    <p:extLst>
      <p:ext uri="{BB962C8B-B14F-4D97-AF65-F5344CB8AC3E}">
        <p14:creationId xmlns:p14="http://schemas.microsoft.com/office/powerpoint/2010/main" val="100438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0B94F1F-00A8-5D4C-9383-80572C7E956E}" type="slidenum">
              <a:rPr kumimoji="1" lang="zh-TW" altLang="en-US" smtClean="0"/>
              <a:t>12</a:t>
            </a:fld>
            <a:endParaRPr kumimoji="1" lang="zh-TW" altLang="en-US"/>
          </a:p>
        </p:txBody>
      </p:sp>
    </p:spTree>
    <p:extLst>
      <p:ext uri="{BB962C8B-B14F-4D97-AF65-F5344CB8AC3E}">
        <p14:creationId xmlns:p14="http://schemas.microsoft.com/office/powerpoint/2010/main" val="238848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0B94F1F-00A8-5D4C-9383-80572C7E956E}" type="slidenum">
              <a:rPr kumimoji="1" lang="zh-TW" altLang="en-US" smtClean="0"/>
              <a:t>13</a:t>
            </a:fld>
            <a:endParaRPr kumimoji="1" lang="zh-TW" altLang="en-US"/>
          </a:p>
        </p:txBody>
      </p:sp>
    </p:spTree>
    <p:extLst>
      <p:ext uri="{BB962C8B-B14F-4D97-AF65-F5344CB8AC3E}">
        <p14:creationId xmlns:p14="http://schemas.microsoft.com/office/powerpoint/2010/main" val="311361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2275" y="1243013"/>
            <a:ext cx="5962650" cy="3354387"/>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37C4B0-3C62-974C-AB52-AC226B9EEA28}"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852140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p:bg>
      <p:bgPr>
        <a:solidFill>
          <a:srgbClr val="E62410"/>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C35C28AA-1FC9-A145-85FD-EFBCA8FAA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 y="-1142361"/>
            <a:ext cx="12215751" cy="6951372"/>
          </a:xfrm>
          <a:prstGeom prst="rect">
            <a:avLst/>
          </a:prstGeom>
        </p:spPr>
      </p:pic>
      <p:sp>
        <p:nvSpPr>
          <p:cNvPr id="3" name="矩形 2">
            <a:extLst>
              <a:ext uri="{FF2B5EF4-FFF2-40B4-BE49-F238E27FC236}">
                <a16:creationId xmlns:a16="http://schemas.microsoft.com/office/drawing/2014/main" id="{A824A33C-032D-6648-A89D-04DECD4C2C32}"/>
              </a:ext>
            </a:extLst>
          </p:cNvPr>
          <p:cNvSpPr/>
          <p:nvPr userDrawn="1"/>
        </p:nvSpPr>
        <p:spPr>
          <a:xfrm>
            <a:off x="9" y="4963885"/>
            <a:ext cx="12215751" cy="195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1" dirty="0"/>
          </a:p>
        </p:txBody>
      </p:sp>
      <p:pic>
        <p:nvPicPr>
          <p:cNvPr id="4" name="圖片 3">
            <a:extLst>
              <a:ext uri="{FF2B5EF4-FFF2-40B4-BE49-F238E27FC236}">
                <a16:creationId xmlns:a16="http://schemas.microsoft.com/office/drawing/2014/main" id="{C02045F8-10CD-0441-8974-E783336EE6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398338" y="6127093"/>
            <a:ext cx="4249881" cy="472209"/>
          </a:xfrm>
          <a:prstGeom prst="rect">
            <a:avLst/>
          </a:prstGeom>
        </p:spPr>
      </p:pic>
      <p:sp>
        <p:nvSpPr>
          <p:cNvPr id="7" name="文字版面配置區 6">
            <a:extLst>
              <a:ext uri="{FF2B5EF4-FFF2-40B4-BE49-F238E27FC236}">
                <a16:creationId xmlns:a16="http://schemas.microsoft.com/office/drawing/2014/main" id="{AACA82F3-F6A1-40F3-AAB3-8905713B62C2}"/>
              </a:ext>
            </a:extLst>
          </p:cNvPr>
          <p:cNvSpPr>
            <a:spLocks noGrp="1"/>
          </p:cNvSpPr>
          <p:nvPr>
            <p:ph type="body" sz="quarter" idx="10" hasCustomPrompt="1"/>
          </p:nvPr>
        </p:nvSpPr>
        <p:spPr>
          <a:xfrm>
            <a:off x="843725" y="3474152"/>
            <a:ext cx="4839131" cy="470146"/>
          </a:xfrm>
          <a:prstGeom prst="rect">
            <a:avLst/>
          </a:prstGeom>
        </p:spPr>
        <p:txBody>
          <a:bodyPr/>
          <a:lstStyle>
            <a:lvl1pPr marL="0" indent="0">
              <a:buNone/>
              <a:defRPr kumimoji="1" lang="en-US" altLang="zh-TW" sz="3200" b="1" kern="1200" dirty="0" smtClean="0">
                <a:solidFill>
                  <a:prstClr val="white"/>
                </a:solidFill>
                <a:latin typeface="Microsoft JhengHei" panose="020B0604030504040204" pitchFamily="34" charset="-120"/>
                <a:ea typeface="Microsoft JhengHei" panose="020B0604030504040204" pitchFamily="34" charset="-120"/>
                <a:cs typeface="+mn-cs"/>
              </a:defRPr>
            </a:lvl1pPr>
            <a:lvl2pPr marL="457166" indent="0">
              <a:buNone/>
              <a:defRPr/>
            </a:lvl2pPr>
          </a:lstStyle>
          <a:p>
            <a:pPr lvl="0"/>
            <a:r>
              <a:rPr lang="en-US" altLang="zh-TW" dirty="0"/>
              <a:t>HEADLINE</a:t>
            </a:r>
            <a:r>
              <a:rPr lang="zh-TW" altLang="en-US" dirty="0"/>
              <a:t>標題請用黑體</a:t>
            </a:r>
            <a:endParaRPr lang="en-US" altLang="zh-TW" dirty="0"/>
          </a:p>
        </p:txBody>
      </p:sp>
      <p:sp>
        <p:nvSpPr>
          <p:cNvPr id="8" name="文字版面配置區 6">
            <a:extLst>
              <a:ext uri="{FF2B5EF4-FFF2-40B4-BE49-F238E27FC236}">
                <a16:creationId xmlns:a16="http://schemas.microsoft.com/office/drawing/2014/main" id="{55FA3888-8929-45B6-8421-B82ECCF7F0F1}"/>
              </a:ext>
            </a:extLst>
          </p:cNvPr>
          <p:cNvSpPr>
            <a:spLocks noGrp="1"/>
          </p:cNvSpPr>
          <p:nvPr>
            <p:ph type="body" sz="quarter" idx="11" hasCustomPrompt="1"/>
          </p:nvPr>
        </p:nvSpPr>
        <p:spPr>
          <a:xfrm>
            <a:off x="843725" y="4137390"/>
            <a:ext cx="4839131" cy="470146"/>
          </a:xfrm>
          <a:prstGeom prst="rect">
            <a:avLst/>
          </a:prstGeom>
        </p:spPr>
        <p:txBody>
          <a:bodyPr/>
          <a:lstStyle>
            <a:lvl1pPr marL="0" indent="0">
              <a:buNone/>
              <a:defRPr kumimoji="1" lang="en-US" altLang="zh-TW" sz="2133" kern="1200" dirty="0" smtClean="0">
                <a:solidFill>
                  <a:prstClr val="white"/>
                </a:solidFill>
                <a:latin typeface="Microsoft JhengHei" panose="020B0604030504040204" pitchFamily="34" charset="-120"/>
                <a:ea typeface="Microsoft JhengHei" panose="020B0604030504040204" pitchFamily="34" charset="-120"/>
                <a:cs typeface="+mn-cs"/>
              </a:defRPr>
            </a:lvl1pPr>
            <a:lvl2pPr marL="457166" indent="0">
              <a:buNone/>
              <a:defRPr/>
            </a:lvl2pPr>
          </a:lstStyle>
          <a:p>
            <a:pPr lvl="0"/>
            <a:r>
              <a:rPr lang="en-US" altLang="zh-TW" dirty="0"/>
              <a:t>SUB</a:t>
            </a:r>
            <a:r>
              <a:rPr lang="zh-TW" altLang="en-US" dirty="0"/>
              <a:t>小標在此整體齊左</a:t>
            </a:r>
            <a:endParaRPr lang="en-US" altLang="zh-TW" dirty="0"/>
          </a:p>
        </p:txBody>
      </p:sp>
    </p:spTree>
    <p:extLst>
      <p:ext uri="{BB962C8B-B14F-4D97-AF65-F5344CB8AC3E}">
        <p14:creationId xmlns:p14="http://schemas.microsoft.com/office/powerpoint/2010/main" val="2340474968"/>
      </p:ext>
    </p:extLst>
  </p:cSld>
  <p:clrMapOvr>
    <a:masterClrMapping/>
  </p:clrMapOvr>
  <p:extLst>
    <p:ext uri="{DCECCB84-F9BA-43D5-87BE-67443E8EF086}">
      <p15:sldGuideLst xmlns:p15="http://schemas.microsoft.com/office/powerpoint/2012/main">
        <p15:guide id="1" orient="horz" pos="2455" userDrawn="1">
          <p15:clr>
            <a:srgbClr val="FBAE40"/>
          </p15:clr>
        </p15:guide>
        <p15:guide id="2" pos="5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366550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342745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159625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429300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234333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350908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238463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71721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77508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334297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標題投影片">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4FCABF93-03BA-9849-A857-E052C1B61945}"/>
              </a:ext>
            </a:extLst>
          </p:cNvPr>
          <p:cNvPicPr>
            <a:picLocks noChangeAspect="1"/>
          </p:cNvPicPr>
          <p:nvPr userDrawn="1"/>
        </p:nvPicPr>
        <p:blipFill rotWithShape="1">
          <a:blip r:embed="rId2">
            <a:alphaModFix/>
          </a:blip>
          <a:srcRect l="1236" t="30995" r="3826"/>
          <a:stretch/>
        </p:blipFill>
        <p:spPr>
          <a:xfrm>
            <a:off x="9" y="0"/>
            <a:ext cx="12215760" cy="4963885"/>
          </a:xfrm>
          <a:prstGeom prst="rect">
            <a:avLst/>
          </a:prstGeom>
        </p:spPr>
      </p:pic>
      <p:sp>
        <p:nvSpPr>
          <p:cNvPr id="3" name="矩形 2">
            <a:extLst>
              <a:ext uri="{FF2B5EF4-FFF2-40B4-BE49-F238E27FC236}">
                <a16:creationId xmlns:a16="http://schemas.microsoft.com/office/drawing/2014/main" id="{A824A33C-032D-6648-A89D-04DECD4C2C32}"/>
              </a:ext>
            </a:extLst>
          </p:cNvPr>
          <p:cNvSpPr/>
          <p:nvPr userDrawn="1"/>
        </p:nvSpPr>
        <p:spPr>
          <a:xfrm>
            <a:off x="9" y="4963885"/>
            <a:ext cx="12215751" cy="195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1" dirty="0"/>
          </a:p>
        </p:txBody>
      </p:sp>
      <p:pic>
        <p:nvPicPr>
          <p:cNvPr id="4" name="圖片 3">
            <a:extLst>
              <a:ext uri="{FF2B5EF4-FFF2-40B4-BE49-F238E27FC236}">
                <a16:creationId xmlns:a16="http://schemas.microsoft.com/office/drawing/2014/main" id="{C02045F8-10CD-0441-8974-E783336EE64C}"/>
              </a:ext>
            </a:extLst>
          </p:cNvPr>
          <p:cNvPicPr>
            <a:picLocks noChangeAspect="1"/>
          </p:cNvPicPr>
          <p:nvPr userDrawn="1"/>
        </p:nvPicPr>
        <p:blipFill rotWithShape="1">
          <a:blip r:embed="rId3"/>
          <a:srcRect t="77500"/>
          <a:stretch/>
        </p:blipFill>
        <p:spPr>
          <a:xfrm>
            <a:off x="7398338" y="6127093"/>
            <a:ext cx="4249881" cy="472209"/>
          </a:xfrm>
          <a:prstGeom prst="rect">
            <a:avLst/>
          </a:prstGeom>
        </p:spPr>
      </p:pic>
      <p:sp>
        <p:nvSpPr>
          <p:cNvPr id="5" name="文字版面配置區 5">
            <a:extLst>
              <a:ext uri="{FF2B5EF4-FFF2-40B4-BE49-F238E27FC236}">
                <a16:creationId xmlns:a16="http://schemas.microsoft.com/office/drawing/2014/main" id="{211B5B52-CA75-4886-86C1-155145986D92}"/>
              </a:ext>
            </a:extLst>
          </p:cNvPr>
          <p:cNvSpPr>
            <a:spLocks noGrp="1"/>
          </p:cNvSpPr>
          <p:nvPr>
            <p:ph type="body" sz="quarter" idx="10" hasCustomPrompt="1"/>
          </p:nvPr>
        </p:nvSpPr>
        <p:spPr>
          <a:xfrm>
            <a:off x="3468220" y="2594344"/>
            <a:ext cx="5255560" cy="586044"/>
          </a:xfrm>
          <a:prstGeom prst="rect">
            <a:avLst/>
          </a:prstGeom>
        </p:spPr>
        <p:txBody>
          <a:bodyPr/>
          <a:lstStyle>
            <a:lvl1pPr marL="0" indent="0" algn="ctr">
              <a:buNone/>
              <a:defRPr kumimoji="1" lang="en-US" altLang="zh-TW" sz="3200" b="1" kern="1200" dirty="0">
                <a:solidFill>
                  <a:prstClr val="white"/>
                </a:solidFill>
                <a:latin typeface="Microsoft JhengHei" panose="020B0604030504040204" pitchFamily="34" charset="-120"/>
                <a:ea typeface="Microsoft JhengHei" panose="020B0604030504040204" pitchFamily="34" charset="-120"/>
                <a:cs typeface="+mn-cs"/>
              </a:defRPr>
            </a:lvl1pPr>
          </a:lstStyle>
          <a:p>
            <a:pPr lvl="0"/>
            <a:r>
              <a:rPr lang="en-US" altLang="zh-TW" dirty="0"/>
              <a:t>HEADLINE</a:t>
            </a:r>
            <a:r>
              <a:rPr lang="zh-TW" altLang="en-US" dirty="0"/>
              <a:t>標題請用黑體</a:t>
            </a:r>
            <a:endParaRPr lang="en-US" altLang="zh-TW" dirty="0"/>
          </a:p>
        </p:txBody>
      </p:sp>
      <p:sp>
        <p:nvSpPr>
          <p:cNvPr id="6" name="文字版面配置區 5">
            <a:extLst>
              <a:ext uri="{FF2B5EF4-FFF2-40B4-BE49-F238E27FC236}">
                <a16:creationId xmlns:a16="http://schemas.microsoft.com/office/drawing/2014/main" id="{F037192B-E23E-4170-9512-8EE9540383BA}"/>
              </a:ext>
            </a:extLst>
          </p:cNvPr>
          <p:cNvSpPr>
            <a:spLocks noGrp="1"/>
          </p:cNvSpPr>
          <p:nvPr>
            <p:ph type="body" sz="quarter" idx="11" hasCustomPrompt="1"/>
          </p:nvPr>
        </p:nvSpPr>
        <p:spPr>
          <a:xfrm>
            <a:off x="3468219" y="3256211"/>
            <a:ext cx="5255561" cy="421402"/>
          </a:xfrm>
          <a:prstGeom prst="rect">
            <a:avLst/>
          </a:prstGeom>
        </p:spPr>
        <p:txBody>
          <a:bodyPr/>
          <a:lstStyle>
            <a:lvl1pPr marL="0" indent="0" algn="ctr">
              <a:buNone/>
              <a:defRPr kumimoji="1" lang="zh-TW" altLang="en-US" sz="2133" kern="1200" dirty="0">
                <a:solidFill>
                  <a:prstClr val="white"/>
                </a:solidFill>
                <a:latin typeface="Microsoft JhengHei" panose="020B0604030504040204" pitchFamily="34" charset="-120"/>
                <a:ea typeface="Microsoft JhengHei" panose="020B0604030504040204" pitchFamily="34" charset="-120"/>
                <a:cs typeface="+mn-cs"/>
              </a:defRPr>
            </a:lvl1pPr>
          </a:lstStyle>
          <a:p>
            <a:pPr lvl="0"/>
            <a:r>
              <a:rPr lang="en-US" altLang="zh-TW" dirty="0"/>
              <a:t>SUB</a:t>
            </a:r>
            <a:r>
              <a:rPr lang="zh-TW" altLang="en-US" dirty="0"/>
              <a:t>小標在此整體置中</a:t>
            </a:r>
          </a:p>
        </p:txBody>
      </p:sp>
    </p:spTree>
    <p:extLst>
      <p:ext uri="{BB962C8B-B14F-4D97-AF65-F5344CB8AC3E}">
        <p14:creationId xmlns:p14="http://schemas.microsoft.com/office/powerpoint/2010/main" val="341493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95366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p:bg>
      <p:bgPr>
        <a:solidFill>
          <a:srgbClr val="E62410"/>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E84F1C9-BD6B-8945-9AA8-6D7D0541C4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文字版面配置區 5">
            <a:extLst>
              <a:ext uri="{FF2B5EF4-FFF2-40B4-BE49-F238E27FC236}">
                <a16:creationId xmlns:a16="http://schemas.microsoft.com/office/drawing/2014/main" id="{A098EF44-EA59-4DC2-A7B9-840999764BC0}"/>
              </a:ext>
            </a:extLst>
          </p:cNvPr>
          <p:cNvSpPr>
            <a:spLocks noGrp="1"/>
          </p:cNvSpPr>
          <p:nvPr>
            <p:ph type="body" sz="quarter" idx="10" hasCustomPrompt="1"/>
          </p:nvPr>
        </p:nvSpPr>
        <p:spPr>
          <a:xfrm>
            <a:off x="1191806" y="4014795"/>
            <a:ext cx="5255560" cy="914400"/>
          </a:xfrm>
          <a:prstGeom prst="rect">
            <a:avLst/>
          </a:prstGeom>
        </p:spPr>
        <p:txBody>
          <a:bodyPr/>
          <a:lstStyle>
            <a:lvl1pPr marL="0" indent="0">
              <a:buNone/>
              <a:defRPr kumimoji="1" lang="zh-TW" altLang="en-US" sz="6500" b="1" kern="1200" dirty="0" smtClean="0">
                <a:ln>
                  <a:solidFill>
                    <a:prstClr val="white"/>
                  </a:solidFill>
                </a:ln>
                <a:solidFill>
                  <a:schemeClr val="bg1"/>
                </a:solidFill>
                <a:latin typeface="Calibri" panose="020F0502020204030204" pitchFamily="34" charset="0"/>
                <a:ea typeface="Microsoft JhengHei" panose="020B0604030504040204" pitchFamily="34" charset="-120"/>
                <a:cs typeface="Calibri" panose="020F0502020204030204" pitchFamily="34" charset="0"/>
              </a:defRPr>
            </a:lvl1pPr>
          </a:lstStyle>
          <a:p>
            <a:pPr lvl="0"/>
            <a:r>
              <a:rPr lang="zh-TW" altLang="en-US" dirty="0"/>
              <a:t>第一種扉頁</a:t>
            </a:r>
          </a:p>
        </p:txBody>
      </p:sp>
      <p:sp>
        <p:nvSpPr>
          <p:cNvPr id="7" name="文字版面配置區 5">
            <a:extLst>
              <a:ext uri="{FF2B5EF4-FFF2-40B4-BE49-F238E27FC236}">
                <a16:creationId xmlns:a16="http://schemas.microsoft.com/office/drawing/2014/main" id="{8AC53039-EE51-47FD-BDB7-7E54B5F8D413}"/>
              </a:ext>
            </a:extLst>
          </p:cNvPr>
          <p:cNvSpPr>
            <a:spLocks noGrp="1"/>
          </p:cNvSpPr>
          <p:nvPr>
            <p:ph type="body" sz="quarter" idx="11" hasCustomPrompt="1"/>
          </p:nvPr>
        </p:nvSpPr>
        <p:spPr>
          <a:xfrm>
            <a:off x="1191806" y="5005018"/>
            <a:ext cx="5255560" cy="914400"/>
          </a:xfrm>
          <a:prstGeom prst="rect">
            <a:avLst/>
          </a:prstGeom>
        </p:spPr>
        <p:txBody>
          <a:bodyPr/>
          <a:lstStyle>
            <a:lvl1pPr marL="0" indent="0">
              <a:buNone/>
              <a:defRPr kumimoji="1" lang="zh-TW" altLang="en-US" sz="5400" b="1" kern="1200" dirty="0" smtClean="0">
                <a:ln>
                  <a:solidFill>
                    <a:prstClr val="white"/>
                  </a:solidFill>
                </a:ln>
                <a:solidFill>
                  <a:schemeClr val="bg1"/>
                </a:solidFill>
                <a:latin typeface="微軟正黑體" panose="020B0604030504040204" pitchFamily="34" charset="-120"/>
                <a:ea typeface="微軟正黑體" panose="020B0604030504040204" pitchFamily="34" charset="-120"/>
                <a:cs typeface="Calibri" panose="020F0502020204030204" pitchFamily="34" charset="0"/>
              </a:defRPr>
            </a:lvl1pPr>
          </a:lstStyle>
          <a:p>
            <a:pPr lvl="0"/>
            <a:r>
              <a:rPr lang="en-US" altLang="zh-TW" dirty="0"/>
              <a:t>SECTION PAGE</a:t>
            </a:r>
            <a:endParaRPr lang="zh-TW" altLang="en-US" dirty="0"/>
          </a:p>
        </p:txBody>
      </p:sp>
      <p:pic>
        <p:nvPicPr>
          <p:cNvPr id="8" name="圖片 7">
            <a:extLst>
              <a:ext uri="{FF2B5EF4-FFF2-40B4-BE49-F238E27FC236}">
                <a16:creationId xmlns:a16="http://schemas.microsoft.com/office/drawing/2014/main" id="{DA496A10-1358-4C3A-8437-85D06D039D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3291" y="6331404"/>
            <a:ext cx="2318620" cy="545248"/>
          </a:xfrm>
          <a:prstGeom prst="rect">
            <a:avLst/>
          </a:prstGeom>
        </p:spPr>
      </p:pic>
      <p:sp>
        <p:nvSpPr>
          <p:cNvPr id="10" name="文字版面配置區 4">
            <a:extLst>
              <a:ext uri="{FF2B5EF4-FFF2-40B4-BE49-F238E27FC236}">
                <a16:creationId xmlns:a16="http://schemas.microsoft.com/office/drawing/2014/main" id="{49BBE516-9C03-4D5F-BEA5-AFE8EFD94653}"/>
              </a:ext>
            </a:extLst>
          </p:cNvPr>
          <p:cNvSpPr>
            <a:spLocks noGrp="1"/>
          </p:cNvSpPr>
          <p:nvPr>
            <p:ph type="body" sz="quarter" idx="15" hasCustomPrompt="1"/>
          </p:nvPr>
        </p:nvSpPr>
        <p:spPr>
          <a:xfrm>
            <a:off x="1191807" y="2884446"/>
            <a:ext cx="1253682" cy="914401"/>
          </a:xfrm>
          <a:prstGeom prst="rect">
            <a:avLst/>
          </a:prstGeom>
        </p:spPr>
        <p:txBody>
          <a:bodyPr/>
          <a:lstStyle>
            <a:lvl1pPr marL="0" indent="0">
              <a:buNone/>
              <a:defRPr sz="6500" b="1">
                <a:solidFill>
                  <a:schemeClr val="bg1"/>
                </a:solidFill>
              </a:defRPr>
            </a:lvl1pPr>
          </a:lstStyle>
          <a:p>
            <a:pPr lvl="0"/>
            <a:r>
              <a:rPr lang="en-US" altLang="zh-TW" dirty="0"/>
              <a:t>01</a:t>
            </a:r>
            <a:endParaRPr lang="zh-TW" altLang="en-US" dirty="0"/>
          </a:p>
        </p:txBody>
      </p:sp>
    </p:spTree>
    <p:extLst>
      <p:ext uri="{BB962C8B-B14F-4D97-AF65-F5344CB8AC3E}">
        <p14:creationId xmlns:p14="http://schemas.microsoft.com/office/powerpoint/2010/main" val="331212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p:bg>
      <p:bgPr>
        <a:solidFill>
          <a:srgbClr val="E62410"/>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FBE226-32C7-4D2A-BB2C-E764D9BDF6A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4" name="文字版面配置區 12">
            <a:extLst>
              <a:ext uri="{FF2B5EF4-FFF2-40B4-BE49-F238E27FC236}">
                <a16:creationId xmlns:a16="http://schemas.microsoft.com/office/drawing/2014/main" id="{83E8AF3A-8F3E-4E1F-9261-5CEB3E4902CD}"/>
              </a:ext>
            </a:extLst>
          </p:cNvPr>
          <p:cNvSpPr>
            <a:spLocks noGrp="1"/>
          </p:cNvSpPr>
          <p:nvPr>
            <p:ph type="body" sz="quarter" idx="11" hasCustomPrompt="1"/>
          </p:nvPr>
        </p:nvSpPr>
        <p:spPr>
          <a:xfrm>
            <a:off x="4524259" y="2671851"/>
            <a:ext cx="3474028" cy="396875"/>
          </a:xfrm>
          <a:prstGeom prst="rect">
            <a:avLst/>
          </a:prstGeom>
        </p:spPr>
        <p:txBody>
          <a:bodyPr/>
          <a:lstStyle>
            <a:lvl1pPr marL="0" indent="0" algn="ctr">
              <a:buNone/>
              <a:defRPr kumimoji="1" lang="zh-TW" altLang="en-US" sz="2133" kern="1200" dirty="0" smtClean="0">
                <a:solidFill>
                  <a:prstClr val="white"/>
                </a:solidFill>
                <a:latin typeface="Microsoft JhengHei" panose="020B0604030504040204" pitchFamily="34" charset="-120"/>
                <a:ea typeface="Microsoft JhengHei" panose="020B0604030504040204" pitchFamily="34" charset="-120"/>
                <a:cs typeface="+mn-cs"/>
              </a:defRPr>
            </a:lvl1pPr>
          </a:lstStyle>
          <a:p>
            <a:pPr lvl="0"/>
            <a:r>
              <a:rPr lang="zh-TW" altLang="en-US" dirty="0"/>
              <a:t>標題在此標題在此標題在此</a:t>
            </a:r>
          </a:p>
        </p:txBody>
      </p:sp>
      <p:sp>
        <p:nvSpPr>
          <p:cNvPr id="15" name="文字版面配置區 12">
            <a:extLst>
              <a:ext uri="{FF2B5EF4-FFF2-40B4-BE49-F238E27FC236}">
                <a16:creationId xmlns:a16="http://schemas.microsoft.com/office/drawing/2014/main" id="{452CADF0-454B-4ED9-8728-AF73906582F5}"/>
              </a:ext>
            </a:extLst>
          </p:cNvPr>
          <p:cNvSpPr>
            <a:spLocks noGrp="1"/>
          </p:cNvSpPr>
          <p:nvPr>
            <p:ph type="body" sz="quarter" idx="12" hasCustomPrompt="1"/>
          </p:nvPr>
        </p:nvSpPr>
        <p:spPr>
          <a:xfrm>
            <a:off x="4524467" y="3647531"/>
            <a:ext cx="3474236" cy="396875"/>
          </a:xfrm>
          <a:prstGeom prst="rect">
            <a:avLst/>
          </a:prstGeom>
        </p:spPr>
        <p:txBody>
          <a:bodyPr/>
          <a:lstStyle>
            <a:lvl1pPr marL="0" indent="0" algn="ctr">
              <a:buNone/>
              <a:defRPr kumimoji="1" lang="zh-TW" altLang="en-US" sz="2133" kern="1200" dirty="0" smtClean="0">
                <a:solidFill>
                  <a:prstClr val="white"/>
                </a:solidFill>
                <a:latin typeface="Microsoft JhengHei" panose="020B0604030504040204" pitchFamily="34" charset="-120"/>
                <a:ea typeface="Microsoft JhengHei" panose="020B0604030504040204" pitchFamily="34" charset="-120"/>
                <a:cs typeface="+mn-cs"/>
              </a:defRPr>
            </a:lvl1pPr>
          </a:lstStyle>
          <a:p>
            <a:pPr lvl="0"/>
            <a:r>
              <a:rPr lang="zh-TW" altLang="en-US" dirty="0"/>
              <a:t>標題在此</a:t>
            </a:r>
          </a:p>
        </p:txBody>
      </p:sp>
      <p:sp>
        <p:nvSpPr>
          <p:cNvPr id="16" name="文字版面配置區 12">
            <a:extLst>
              <a:ext uri="{FF2B5EF4-FFF2-40B4-BE49-F238E27FC236}">
                <a16:creationId xmlns:a16="http://schemas.microsoft.com/office/drawing/2014/main" id="{BEF7A639-3BFA-414B-A275-32F56F48EB2B}"/>
              </a:ext>
            </a:extLst>
          </p:cNvPr>
          <p:cNvSpPr>
            <a:spLocks noGrp="1"/>
          </p:cNvSpPr>
          <p:nvPr>
            <p:ph type="body" sz="quarter" idx="13" hasCustomPrompt="1"/>
          </p:nvPr>
        </p:nvSpPr>
        <p:spPr>
          <a:xfrm>
            <a:off x="4524051" y="4623297"/>
            <a:ext cx="3474236" cy="396875"/>
          </a:xfrm>
          <a:prstGeom prst="rect">
            <a:avLst/>
          </a:prstGeom>
        </p:spPr>
        <p:txBody>
          <a:bodyPr/>
          <a:lstStyle>
            <a:lvl1pPr marL="0" indent="0" algn="ctr">
              <a:buNone/>
              <a:defRPr kumimoji="1" lang="zh-TW" altLang="en-US" sz="2133" kern="1200" dirty="0" smtClean="0">
                <a:solidFill>
                  <a:prstClr val="white"/>
                </a:solidFill>
                <a:latin typeface="Microsoft JhengHei" panose="020B0604030504040204" pitchFamily="34" charset="-120"/>
                <a:ea typeface="Microsoft JhengHei" panose="020B0604030504040204" pitchFamily="34" charset="-120"/>
                <a:cs typeface="+mn-cs"/>
              </a:defRPr>
            </a:lvl1pPr>
          </a:lstStyle>
          <a:p>
            <a:pPr lvl="0"/>
            <a:r>
              <a:rPr lang="zh-TW" altLang="en-US" dirty="0"/>
              <a:t>標題在此標題在此標題在此</a:t>
            </a:r>
          </a:p>
        </p:txBody>
      </p:sp>
      <p:cxnSp>
        <p:nvCxnSpPr>
          <p:cNvPr id="36" name="直線接點 35">
            <a:extLst>
              <a:ext uri="{FF2B5EF4-FFF2-40B4-BE49-F238E27FC236}">
                <a16:creationId xmlns:a16="http://schemas.microsoft.com/office/drawing/2014/main" id="{2C093ED5-C46A-490E-ABA0-2CE621C0981C}"/>
              </a:ext>
            </a:extLst>
          </p:cNvPr>
          <p:cNvCxnSpPr>
            <a:cxnSpLocks/>
          </p:cNvCxnSpPr>
          <p:nvPr userDrawn="1"/>
        </p:nvCxnSpPr>
        <p:spPr>
          <a:xfrm>
            <a:off x="6143896" y="2141697"/>
            <a:ext cx="182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C448CF42-B5C8-4AEF-AF0A-205E7B9CAADC}"/>
              </a:ext>
            </a:extLst>
          </p:cNvPr>
          <p:cNvCxnSpPr>
            <a:cxnSpLocks/>
          </p:cNvCxnSpPr>
          <p:nvPr userDrawn="1"/>
        </p:nvCxnSpPr>
        <p:spPr>
          <a:xfrm>
            <a:off x="6148251" y="3121488"/>
            <a:ext cx="182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A2DB156C-17B6-4802-BAEE-F4DD91442FDE}"/>
              </a:ext>
            </a:extLst>
          </p:cNvPr>
          <p:cNvCxnSpPr>
            <a:cxnSpLocks/>
          </p:cNvCxnSpPr>
          <p:nvPr userDrawn="1"/>
        </p:nvCxnSpPr>
        <p:spPr>
          <a:xfrm>
            <a:off x="6143896" y="4101279"/>
            <a:ext cx="182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CBF54523-B7FA-4B62-AD4B-1F3AECD0D99F}"/>
              </a:ext>
            </a:extLst>
          </p:cNvPr>
          <p:cNvCxnSpPr>
            <a:cxnSpLocks/>
          </p:cNvCxnSpPr>
          <p:nvPr userDrawn="1"/>
        </p:nvCxnSpPr>
        <p:spPr>
          <a:xfrm>
            <a:off x="6143896" y="5081071"/>
            <a:ext cx="182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84E25085-D613-4CD9-BF2C-3F93651E78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93291" y="6331404"/>
            <a:ext cx="2318620" cy="545248"/>
          </a:xfrm>
          <a:prstGeom prst="rect">
            <a:avLst/>
          </a:prstGeom>
        </p:spPr>
      </p:pic>
    </p:spTree>
    <p:extLst>
      <p:ext uri="{BB962C8B-B14F-4D97-AF65-F5344CB8AC3E}">
        <p14:creationId xmlns:p14="http://schemas.microsoft.com/office/powerpoint/2010/main" val="397177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22BCC0B-352C-264F-ABDF-A16BE7D7D4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552451" cy="6858000"/>
          </a:xfrm>
          <a:prstGeom prst="rect">
            <a:avLst/>
          </a:prstGeom>
        </p:spPr>
      </p:pic>
      <p:pic>
        <p:nvPicPr>
          <p:cNvPr id="5" name="圖片 4">
            <a:extLst>
              <a:ext uri="{FF2B5EF4-FFF2-40B4-BE49-F238E27FC236}">
                <a16:creationId xmlns:a16="http://schemas.microsoft.com/office/drawing/2014/main" id="{32B2885B-A8D6-2C41-B742-4198A3B9A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82210" y="6477003"/>
            <a:ext cx="1943100" cy="215900"/>
          </a:xfrm>
          <a:prstGeom prst="rect">
            <a:avLst/>
          </a:prstGeom>
        </p:spPr>
      </p:pic>
      <p:cxnSp>
        <p:nvCxnSpPr>
          <p:cNvPr id="11" name="直線接點 10">
            <a:extLst>
              <a:ext uri="{FF2B5EF4-FFF2-40B4-BE49-F238E27FC236}">
                <a16:creationId xmlns:a16="http://schemas.microsoft.com/office/drawing/2014/main" id="{0023DF8A-7C93-4EA6-8CC9-5E0BD8AF0338}"/>
              </a:ext>
            </a:extLst>
          </p:cNvPr>
          <p:cNvCxnSpPr/>
          <p:nvPr userDrawn="1"/>
        </p:nvCxnSpPr>
        <p:spPr>
          <a:xfrm>
            <a:off x="5198724" y="1510307"/>
            <a:ext cx="0" cy="3750068"/>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4" name="文字版面配置區 12">
            <a:extLst>
              <a:ext uri="{FF2B5EF4-FFF2-40B4-BE49-F238E27FC236}">
                <a16:creationId xmlns:a16="http://schemas.microsoft.com/office/drawing/2014/main" id="{9CD466F5-002A-445E-99F9-F3711156C0EF}"/>
              </a:ext>
            </a:extLst>
          </p:cNvPr>
          <p:cNvSpPr>
            <a:spLocks noGrp="1"/>
          </p:cNvSpPr>
          <p:nvPr>
            <p:ph type="body" sz="quarter" idx="10" hasCustomPrompt="1"/>
          </p:nvPr>
        </p:nvSpPr>
        <p:spPr>
          <a:xfrm>
            <a:off x="2429148" y="1452386"/>
            <a:ext cx="2339102" cy="427214"/>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stStyle>
          <a:p>
            <a:pPr lvl="0"/>
            <a:r>
              <a:rPr lang="zh-TW" altLang="en-US" dirty="0"/>
              <a:t>陪練人生</a:t>
            </a:r>
            <a:endParaRPr lang="en-US" altLang="zh-TW" dirty="0"/>
          </a:p>
        </p:txBody>
      </p:sp>
      <p:sp>
        <p:nvSpPr>
          <p:cNvPr id="16" name="文字版面配置區 12">
            <a:extLst>
              <a:ext uri="{FF2B5EF4-FFF2-40B4-BE49-F238E27FC236}">
                <a16:creationId xmlns:a16="http://schemas.microsoft.com/office/drawing/2014/main" id="{82FFC5D6-CA38-4F5E-B239-F78A87853A2D}"/>
              </a:ext>
            </a:extLst>
          </p:cNvPr>
          <p:cNvSpPr>
            <a:spLocks noGrp="1"/>
          </p:cNvSpPr>
          <p:nvPr>
            <p:ph type="body" sz="quarter" idx="11" hasCustomPrompt="1"/>
          </p:nvPr>
        </p:nvSpPr>
        <p:spPr>
          <a:xfrm>
            <a:off x="2429148" y="1880342"/>
            <a:ext cx="2339102" cy="438018"/>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stStyle>
          <a:p>
            <a:pPr lvl="0"/>
            <a:r>
              <a:rPr lang="zh-TW" altLang="en-US" dirty="0"/>
              <a:t>攜手一路前行</a:t>
            </a:r>
          </a:p>
        </p:txBody>
      </p:sp>
      <p:sp>
        <p:nvSpPr>
          <p:cNvPr id="23" name="文字版面配置區 3">
            <a:extLst>
              <a:ext uri="{FF2B5EF4-FFF2-40B4-BE49-F238E27FC236}">
                <a16:creationId xmlns:a16="http://schemas.microsoft.com/office/drawing/2014/main" id="{19099BFD-75A0-44EE-92D3-39A027EA4155}"/>
              </a:ext>
            </a:extLst>
          </p:cNvPr>
          <p:cNvSpPr>
            <a:spLocks noGrp="1"/>
          </p:cNvSpPr>
          <p:nvPr>
            <p:ph type="body" sz="quarter" idx="12" hasCustomPrompt="1"/>
          </p:nvPr>
        </p:nvSpPr>
        <p:spPr>
          <a:xfrm>
            <a:off x="5696333" y="1370612"/>
            <a:ext cx="4777709" cy="2478499"/>
          </a:xfrm>
          <a:prstGeom prst="rect">
            <a:avLst/>
          </a:prstGeom>
        </p:spPr>
        <p:txBody>
          <a:bodyPr/>
          <a:lstStyle>
            <a:lvl1pPr marL="0" indent="0">
              <a:lnSpc>
                <a:spcPct val="200000"/>
              </a:lnSpc>
              <a:buNone/>
              <a:defRPr sz="1600">
                <a:latin typeface="+mn-ea"/>
                <a:ea typeface="+mn-ea"/>
              </a:defRPr>
            </a:lvl1pPr>
            <a:lvl2pPr marL="457166" indent="0">
              <a:buNone/>
              <a:defRPr/>
            </a:lvl2pPr>
          </a:lstStyle>
          <a:p>
            <a:pPr marL="0" marR="0" lvl="0" indent="0" algn="l" defTabSz="914332" rtl="0" eaLnBrk="1" fontAlgn="auto" latinLnBrk="0" hangingPunct="1">
              <a:lnSpc>
                <a:spcPct val="200000"/>
              </a:lnSpc>
              <a:spcBef>
                <a:spcPts val="1000"/>
              </a:spcBef>
              <a:spcAft>
                <a:spcPts val="0"/>
              </a:spcAft>
              <a:buClrTx/>
              <a:buSzTx/>
              <a:buFont typeface="Arial" panose="020B0604020202020204" pitchFamily="34" charset="0"/>
              <a:buNone/>
              <a:tabLst/>
              <a:defRPr/>
            </a:pPr>
            <a:r>
              <a:rPr lang="zh-TW" altLang="en-US" dirty="0"/>
              <a:t>第一種內頁第一種內頁陪練人生一起向前，這是第一種內頁，第一種內頁第一種內頁陪練人生一起向前，這是第一種內頁，第一種內頁第一種內頁陪練人生一起向前，這是第一種內頁，第一種內頁第一種內頁陪練人生一起向前，這是第一種內頁。</a:t>
            </a:r>
          </a:p>
          <a:p>
            <a:pPr lvl="0"/>
            <a:endParaRPr lang="zh-TW" altLang="en-US" dirty="0"/>
          </a:p>
        </p:txBody>
      </p:sp>
      <p:sp>
        <p:nvSpPr>
          <p:cNvPr id="9" name="文字版面配置區 4">
            <a:extLst>
              <a:ext uri="{FF2B5EF4-FFF2-40B4-BE49-F238E27FC236}">
                <a16:creationId xmlns:a16="http://schemas.microsoft.com/office/drawing/2014/main" id="{D729B62E-6BEB-4269-ADF8-D183596573B8}"/>
              </a:ext>
            </a:extLst>
          </p:cNvPr>
          <p:cNvSpPr>
            <a:spLocks noGrp="1"/>
          </p:cNvSpPr>
          <p:nvPr>
            <p:ph type="body" sz="quarter" idx="13" hasCustomPrompt="1"/>
          </p:nvPr>
        </p:nvSpPr>
        <p:spPr>
          <a:xfrm>
            <a:off x="1259570" y="1403960"/>
            <a:ext cx="1343939" cy="914400"/>
          </a:xfrm>
          <a:prstGeom prst="rect">
            <a:avLst/>
          </a:prstGeom>
        </p:spPr>
        <p:txBody>
          <a:bodyPr/>
          <a:lstStyle>
            <a:lvl1pPr marL="0" indent="0">
              <a:buNone/>
              <a:defRPr sz="7200" b="1">
                <a:solidFill>
                  <a:srgbClr val="D9D9D9"/>
                </a:solidFill>
                <a:latin typeface="微軟正黑體" panose="020B0604030504040204" pitchFamily="34" charset="-120"/>
                <a:ea typeface="微軟正黑體" panose="020B0604030504040204" pitchFamily="34" charset="-120"/>
              </a:defRPr>
            </a:lvl1pPr>
          </a:lstStyle>
          <a:p>
            <a:pPr lvl="0"/>
            <a:r>
              <a:rPr lang="en-US" altLang="zh-TW" dirty="0"/>
              <a:t>01</a:t>
            </a:r>
            <a:endParaRPr lang="zh-TW" altLang="en-US" dirty="0"/>
          </a:p>
        </p:txBody>
      </p:sp>
    </p:spTree>
    <p:extLst>
      <p:ext uri="{BB962C8B-B14F-4D97-AF65-F5344CB8AC3E}">
        <p14:creationId xmlns:p14="http://schemas.microsoft.com/office/powerpoint/2010/main" val="1630090310"/>
      </p:ext>
    </p:extLst>
  </p:cSld>
  <p:clrMapOvr>
    <a:masterClrMapping/>
  </p:clrMapOvr>
  <p:extLst>
    <p:ext uri="{DCECCB84-F9BA-43D5-87BE-67443E8EF086}">
      <p15:sldGuideLst xmlns:p15="http://schemas.microsoft.com/office/powerpoint/2012/main">
        <p15:guide id="1" orient="horz" pos="2364" userDrawn="1">
          <p15:clr>
            <a:srgbClr val="FBAE40"/>
          </p15:clr>
        </p15:guide>
        <p15:guide id="2" pos="36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22BCC0B-352C-264F-ABDF-A16BE7D7D4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552451" cy="6858000"/>
          </a:xfrm>
          <a:prstGeom prst="rect">
            <a:avLst/>
          </a:prstGeom>
        </p:spPr>
      </p:pic>
      <p:pic>
        <p:nvPicPr>
          <p:cNvPr id="5" name="圖片 4">
            <a:extLst>
              <a:ext uri="{FF2B5EF4-FFF2-40B4-BE49-F238E27FC236}">
                <a16:creationId xmlns:a16="http://schemas.microsoft.com/office/drawing/2014/main" id="{32B2885B-A8D6-2C41-B742-4198A3B9A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82210" y="6477003"/>
            <a:ext cx="1943100" cy="215900"/>
          </a:xfrm>
          <a:prstGeom prst="rect">
            <a:avLst/>
          </a:prstGeom>
        </p:spPr>
      </p:pic>
      <p:sp>
        <p:nvSpPr>
          <p:cNvPr id="8" name="矩形 7">
            <a:extLst>
              <a:ext uri="{FF2B5EF4-FFF2-40B4-BE49-F238E27FC236}">
                <a16:creationId xmlns:a16="http://schemas.microsoft.com/office/drawing/2014/main" id="{4EC5F2DE-6FAA-494D-94B3-74FC24E39FAB}"/>
              </a:ext>
            </a:extLst>
          </p:cNvPr>
          <p:cNvSpPr/>
          <p:nvPr userDrawn="1"/>
        </p:nvSpPr>
        <p:spPr>
          <a:xfrm>
            <a:off x="5198731" y="1510309"/>
            <a:ext cx="6993276" cy="3338791"/>
          </a:xfrm>
          <a:prstGeom prst="rect">
            <a:avLst/>
          </a:prstGeom>
          <a:solidFill>
            <a:srgbClr val="E62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zh-TW" altLang="en-US" sz="1351">
              <a:solidFill>
                <a:prstClr val="white"/>
              </a:solidFill>
              <a:latin typeface="Calibri" panose="020F0502020204030204"/>
              <a:ea typeface="新細明體" panose="02020500000000000000" pitchFamily="18" charset="-120"/>
            </a:endParaRPr>
          </a:p>
        </p:txBody>
      </p:sp>
      <p:sp>
        <p:nvSpPr>
          <p:cNvPr id="20" name="文字版面配置區 12">
            <a:extLst>
              <a:ext uri="{FF2B5EF4-FFF2-40B4-BE49-F238E27FC236}">
                <a16:creationId xmlns:a16="http://schemas.microsoft.com/office/drawing/2014/main" id="{1E97FB0E-646A-43C5-A53C-17D92B5E903D}"/>
              </a:ext>
            </a:extLst>
          </p:cNvPr>
          <p:cNvSpPr>
            <a:spLocks noGrp="1"/>
          </p:cNvSpPr>
          <p:nvPr>
            <p:ph type="body" sz="quarter" idx="10" hasCustomPrompt="1"/>
          </p:nvPr>
        </p:nvSpPr>
        <p:spPr>
          <a:xfrm>
            <a:off x="2429148" y="1452386"/>
            <a:ext cx="2339102" cy="427214"/>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stStyle>
          <a:p>
            <a:pPr lvl="0"/>
            <a:r>
              <a:rPr lang="zh-TW" altLang="en-US" dirty="0"/>
              <a:t>陪練人生</a:t>
            </a:r>
            <a:endParaRPr lang="en-US" altLang="zh-TW" dirty="0"/>
          </a:p>
        </p:txBody>
      </p:sp>
      <p:sp>
        <p:nvSpPr>
          <p:cNvPr id="21" name="文字版面配置區 12">
            <a:extLst>
              <a:ext uri="{FF2B5EF4-FFF2-40B4-BE49-F238E27FC236}">
                <a16:creationId xmlns:a16="http://schemas.microsoft.com/office/drawing/2014/main" id="{3AF5A8FC-1572-45FA-8CAD-8CDE964559CA}"/>
              </a:ext>
            </a:extLst>
          </p:cNvPr>
          <p:cNvSpPr>
            <a:spLocks noGrp="1"/>
          </p:cNvSpPr>
          <p:nvPr>
            <p:ph type="body" sz="quarter" idx="11" hasCustomPrompt="1"/>
          </p:nvPr>
        </p:nvSpPr>
        <p:spPr>
          <a:xfrm>
            <a:off x="2429148" y="1880342"/>
            <a:ext cx="2339102" cy="438018"/>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stStyle>
          <a:p>
            <a:pPr lvl="0"/>
            <a:r>
              <a:rPr lang="zh-TW" altLang="en-US" dirty="0"/>
              <a:t>攜手一路前行</a:t>
            </a:r>
          </a:p>
        </p:txBody>
      </p:sp>
      <p:sp>
        <p:nvSpPr>
          <p:cNvPr id="24" name="文字版面配置區 3">
            <a:extLst>
              <a:ext uri="{FF2B5EF4-FFF2-40B4-BE49-F238E27FC236}">
                <a16:creationId xmlns:a16="http://schemas.microsoft.com/office/drawing/2014/main" id="{11AAF7B4-52E2-4AF2-B30D-89C1A4007FF7}"/>
              </a:ext>
            </a:extLst>
          </p:cNvPr>
          <p:cNvSpPr>
            <a:spLocks noGrp="1"/>
          </p:cNvSpPr>
          <p:nvPr>
            <p:ph type="body" sz="quarter" idx="12" hasCustomPrompt="1"/>
          </p:nvPr>
        </p:nvSpPr>
        <p:spPr>
          <a:xfrm>
            <a:off x="5571639" y="1613948"/>
            <a:ext cx="5636692" cy="2988743"/>
          </a:xfrm>
          <a:prstGeom prst="rect">
            <a:avLst/>
          </a:prstGeom>
        </p:spPr>
        <p:txBody>
          <a:bodyPr/>
          <a:lstStyle>
            <a:lvl1pPr marL="0" indent="0">
              <a:lnSpc>
                <a:spcPct val="200000"/>
              </a:lnSpc>
              <a:buNone/>
              <a:defRPr kumimoji="1" lang="zh-TW" altLang="en-US" sz="1600" kern="1200" dirty="0" smtClean="0">
                <a:solidFill>
                  <a:prstClr val="white"/>
                </a:solidFill>
                <a:latin typeface="Microsoft JhengHei" panose="020B0604030504040204" pitchFamily="34" charset="-120"/>
                <a:ea typeface="Microsoft JhengHei" panose="020B0604030504040204" pitchFamily="34" charset="-120"/>
                <a:cs typeface="+mn-cs"/>
              </a:defRPr>
            </a:lvl1pPr>
            <a:lvl2pPr marL="457166" indent="0">
              <a:buNone/>
              <a:defRPr/>
            </a:lvl2pPr>
          </a:lstStyle>
          <a:p>
            <a:pPr marL="0" marR="0" lvl="0" indent="0" algn="l" defTabSz="914332" rtl="0" eaLnBrk="1" fontAlgn="auto" latinLnBrk="0" hangingPunct="1">
              <a:lnSpc>
                <a:spcPct val="200000"/>
              </a:lnSpc>
              <a:spcBef>
                <a:spcPts val="1000"/>
              </a:spcBef>
              <a:spcAft>
                <a:spcPts val="0"/>
              </a:spcAft>
              <a:buClrTx/>
              <a:buSzTx/>
              <a:buFont typeface="Arial" panose="020B0604020202020204" pitchFamily="34" charset="0"/>
              <a:buNone/>
              <a:tabLst/>
              <a:defRPr/>
            </a:pPr>
            <a:r>
              <a:rPr lang="zh-TW" altLang="en-US" dirty="0"/>
              <a:t>第一種內頁第一種內頁陪練人生一起向前，這是第一種內頁，可以有紅底色塊，多種變化提供參考。第一種內頁第一種內頁陪練人生一起向前，這是第一種內頁，可以有紅底色塊，多種變化提供參考。第一種內頁第一種內頁陪練人生一起向前，這是第一種內頁，可以有紅底色塊，多種變化提供參考。第一種內頁第一種內頁陪練人生一起向前。</a:t>
            </a:r>
          </a:p>
          <a:p>
            <a:pPr lvl="0"/>
            <a:endParaRPr lang="zh-TW" altLang="en-US" dirty="0"/>
          </a:p>
        </p:txBody>
      </p:sp>
      <p:sp>
        <p:nvSpPr>
          <p:cNvPr id="9" name="文字版面配置區 4">
            <a:extLst>
              <a:ext uri="{FF2B5EF4-FFF2-40B4-BE49-F238E27FC236}">
                <a16:creationId xmlns:a16="http://schemas.microsoft.com/office/drawing/2014/main" id="{58601AE1-BB9A-4A96-BD8E-A7C6DFB7755A}"/>
              </a:ext>
            </a:extLst>
          </p:cNvPr>
          <p:cNvSpPr>
            <a:spLocks noGrp="1"/>
          </p:cNvSpPr>
          <p:nvPr>
            <p:ph type="body" sz="quarter" idx="13" hasCustomPrompt="1"/>
          </p:nvPr>
        </p:nvSpPr>
        <p:spPr>
          <a:xfrm>
            <a:off x="1259570" y="1403960"/>
            <a:ext cx="1343939" cy="914400"/>
          </a:xfrm>
          <a:prstGeom prst="rect">
            <a:avLst/>
          </a:prstGeom>
        </p:spPr>
        <p:txBody>
          <a:bodyPr/>
          <a:lstStyle>
            <a:lvl1pPr marL="0" indent="0">
              <a:buNone/>
              <a:defRPr sz="7200" b="1">
                <a:solidFill>
                  <a:srgbClr val="D9D9D9"/>
                </a:solidFill>
                <a:latin typeface="微軟正黑體" panose="020B0604030504040204" pitchFamily="34" charset="-120"/>
                <a:ea typeface="微軟正黑體" panose="020B0604030504040204" pitchFamily="34" charset="-120"/>
              </a:defRPr>
            </a:lvl1pPr>
          </a:lstStyle>
          <a:p>
            <a:pPr lvl="0"/>
            <a:r>
              <a:rPr lang="en-US" altLang="zh-TW" dirty="0"/>
              <a:t>01</a:t>
            </a:r>
            <a:endParaRPr lang="zh-TW" altLang="en-US" dirty="0"/>
          </a:p>
        </p:txBody>
      </p:sp>
    </p:spTree>
    <p:extLst>
      <p:ext uri="{BB962C8B-B14F-4D97-AF65-F5344CB8AC3E}">
        <p14:creationId xmlns:p14="http://schemas.microsoft.com/office/powerpoint/2010/main" val="637367076"/>
      </p:ext>
    </p:extLst>
  </p:cSld>
  <p:clrMapOvr>
    <a:masterClrMapping/>
  </p:clrMapOvr>
  <p:extLst>
    <p:ext uri="{DCECCB84-F9BA-43D5-87BE-67443E8EF086}">
      <p15:sldGuideLst xmlns:p15="http://schemas.microsoft.com/office/powerpoint/2012/main">
        <p15:guide id="1" orient="horz" pos="2818" userDrawn="1">
          <p15:clr>
            <a:srgbClr val="FBAE40"/>
          </p15:clr>
        </p15:guide>
        <p15:guide id="2" pos="3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F7EEACF-AC33-DE41-BEB4-891E39A06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文字版面配置區 5">
            <a:extLst>
              <a:ext uri="{FF2B5EF4-FFF2-40B4-BE49-F238E27FC236}">
                <a16:creationId xmlns:a16="http://schemas.microsoft.com/office/drawing/2014/main" id="{3174B50E-9E9D-4EF8-AEB2-77210134C777}"/>
              </a:ext>
            </a:extLst>
          </p:cNvPr>
          <p:cNvSpPr>
            <a:spLocks noGrp="1"/>
          </p:cNvSpPr>
          <p:nvPr>
            <p:ph type="body" sz="quarter" idx="10" hasCustomPrompt="1"/>
          </p:nvPr>
        </p:nvSpPr>
        <p:spPr>
          <a:xfrm>
            <a:off x="1196056" y="617292"/>
            <a:ext cx="4548040" cy="442241"/>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vl2pPr marL="457166" indent="0">
              <a:buNone/>
              <a:defRPr/>
            </a:lvl2pPr>
          </a:lstStyle>
          <a:p>
            <a:pPr lvl="0"/>
            <a:r>
              <a:rPr lang="zh-TW" altLang="en-US" dirty="0"/>
              <a:t>第二種內頁</a:t>
            </a:r>
            <a:r>
              <a:rPr lang="en-US" altLang="zh-TW" dirty="0"/>
              <a:t>TEMPLATE</a:t>
            </a:r>
            <a:r>
              <a:rPr lang="zh-TW" altLang="en-US" dirty="0"/>
              <a:t>標題</a:t>
            </a:r>
          </a:p>
        </p:txBody>
      </p:sp>
      <p:pic>
        <p:nvPicPr>
          <p:cNvPr id="7" name="圖片 6">
            <a:extLst>
              <a:ext uri="{FF2B5EF4-FFF2-40B4-BE49-F238E27FC236}">
                <a16:creationId xmlns:a16="http://schemas.microsoft.com/office/drawing/2014/main" id="{25B8D680-8123-4620-89AE-0D249ED161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982210" y="133353"/>
            <a:ext cx="1943100" cy="215900"/>
          </a:xfrm>
          <a:prstGeom prst="rect">
            <a:avLst/>
          </a:prstGeom>
        </p:spPr>
      </p:pic>
    </p:spTree>
    <p:extLst>
      <p:ext uri="{BB962C8B-B14F-4D97-AF65-F5344CB8AC3E}">
        <p14:creationId xmlns:p14="http://schemas.microsoft.com/office/powerpoint/2010/main" val="1804396620"/>
      </p:ext>
    </p:extLst>
  </p:cSld>
  <p:clrMapOvr>
    <a:masterClrMapping/>
  </p:clrMapOvr>
  <p:extLst>
    <p:ext uri="{DCECCB84-F9BA-43D5-87BE-67443E8EF086}">
      <p15:sldGuideLst xmlns:p15="http://schemas.microsoft.com/office/powerpoint/2012/main">
        <p15:guide id="1" orient="horz" pos="3203">
          <p15:clr>
            <a:srgbClr val="FBAE40"/>
          </p15:clr>
        </p15:guide>
        <p15:guide id="2" pos="2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圖片 3" descr="一張含有 黑暗 的圖片&#10;&#10;自動產生的描述">
            <a:extLst>
              <a:ext uri="{FF2B5EF4-FFF2-40B4-BE49-F238E27FC236}">
                <a16:creationId xmlns:a16="http://schemas.microsoft.com/office/drawing/2014/main" id="{0226B7A4-6CF3-5C43-8715-D49A8D67BC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61" y="16791"/>
            <a:ext cx="12168249" cy="6924343"/>
          </a:xfrm>
          <a:prstGeom prst="rect">
            <a:avLst/>
          </a:prstGeom>
        </p:spPr>
      </p:pic>
      <p:pic>
        <p:nvPicPr>
          <p:cNvPr id="3" name="圖片 2">
            <a:extLst>
              <a:ext uri="{FF2B5EF4-FFF2-40B4-BE49-F238E27FC236}">
                <a16:creationId xmlns:a16="http://schemas.microsoft.com/office/drawing/2014/main" id="{822BCC0B-352C-264F-ABDF-A16BE7D7D4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552451" cy="6858000"/>
          </a:xfrm>
          <a:prstGeom prst="rect">
            <a:avLst/>
          </a:prstGeom>
        </p:spPr>
      </p:pic>
      <p:pic>
        <p:nvPicPr>
          <p:cNvPr id="5" name="圖片 4">
            <a:extLst>
              <a:ext uri="{FF2B5EF4-FFF2-40B4-BE49-F238E27FC236}">
                <a16:creationId xmlns:a16="http://schemas.microsoft.com/office/drawing/2014/main" id="{D6EEEA10-A95D-B04E-BD34-43BBABAC30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982210" y="6477003"/>
            <a:ext cx="1943100" cy="215900"/>
          </a:xfrm>
          <a:prstGeom prst="rect">
            <a:avLst/>
          </a:prstGeom>
        </p:spPr>
      </p:pic>
      <p:sp>
        <p:nvSpPr>
          <p:cNvPr id="6" name="文字版面配置區 5">
            <a:extLst>
              <a:ext uri="{FF2B5EF4-FFF2-40B4-BE49-F238E27FC236}">
                <a16:creationId xmlns:a16="http://schemas.microsoft.com/office/drawing/2014/main" id="{C502EF82-19E4-43EB-8619-31F509D0BF9D}"/>
              </a:ext>
            </a:extLst>
          </p:cNvPr>
          <p:cNvSpPr>
            <a:spLocks noGrp="1"/>
          </p:cNvSpPr>
          <p:nvPr>
            <p:ph type="body" sz="quarter" idx="10" hasCustomPrompt="1"/>
          </p:nvPr>
        </p:nvSpPr>
        <p:spPr>
          <a:xfrm>
            <a:off x="1196056" y="617292"/>
            <a:ext cx="4548040" cy="442241"/>
          </a:xfrm>
          <a:prstGeom prst="rect">
            <a:avLst/>
          </a:prstGeom>
        </p:spPr>
        <p:txBody>
          <a:bodyPr/>
          <a:lstStyle>
            <a:lvl1pPr marL="0" inden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vl2pPr marL="457166" indent="0">
              <a:buNone/>
              <a:defRPr/>
            </a:lvl2pPr>
          </a:lstStyle>
          <a:p>
            <a:pPr lvl="0"/>
            <a:r>
              <a:rPr lang="zh-TW" altLang="en-US" dirty="0"/>
              <a:t>第三種內頁</a:t>
            </a:r>
            <a:r>
              <a:rPr lang="en-US" altLang="zh-TW" dirty="0"/>
              <a:t>TEMPLATE</a:t>
            </a:r>
            <a:r>
              <a:rPr lang="zh-TW" altLang="en-US" dirty="0"/>
              <a:t>標題</a:t>
            </a:r>
          </a:p>
        </p:txBody>
      </p:sp>
    </p:spTree>
    <p:extLst>
      <p:ext uri="{BB962C8B-B14F-4D97-AF65-F5344CB8AC3E}">
        <p14:creationId xmlns:p14="http://schemas.microsoft.com/office/powerpoint/2010/main" val="33712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
    <p:bg>
      <p:bgPr>
        <a:solidFill>
          <a:srgbClr val="E62410"/>
        </a:solidFill>
        <a:effectLst/>
      </p:bgPr>
    </p:bg>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17332BD4-EA2F-7F45-B447-9B2C5743DDC7}"/>
              </a:ext>
            </a:extLst>
          </p:cNvPr>
          <p:cNvGrpSpPr/>
          <p:nvPr userDrawn="1"/>
        </p:nvGrpSpPr>
        <p:grpSpPr>
          <a:xfrm>
            <a:off x="4565402" y="2520126"/>
            <a:ext cx="3061197" cy="1817749"/>
            <a:chOff x="3881083" y="2259561"/>
            <a:chExt cx="1546411" cy="918264"/>
          </a:xfrm>
        </p:grpSpPr>
        <p:pic>
          <p:nvPicPr>
            <p:cNvPr id="3" name="圖片 2">
              <a:extLst>
                <a:ext uri="{FF2B5EF4-FFF2-40B4-BE49-F238E27FC236}">
                  <a16:creationId xmlns:a16="http://schemas.microsoft.com/office/drawing/2014/main" id="{7F4DDE9A-46E9-494D-A378-F7779124AE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1083" y="2704927"/>
              <a:ext cx="1546411" cy="472898"/>
            </a:xfrm>
            <a:prstGeom prst="rect">
              <a:avLst/>
            </a:prstGeom>
          </p:spPr>
        </p:pic>
        <p:pic>
          <p:nvPicPr>
            <p:cNvPr id="4" name="圖片 3">
              <a:extLst>
                <a:ext uri="{FF2B5EF4-FFF2-40B4-BE49-F238E27FC236}">
                  <a16:creationId xmlns:a16="http://schemas.microsoft.com/office/drawing/2014/main" id="{95827E92-3E92-C546-BFC0-3683094BC1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43007" y="2259561"/>
              <a:ext cx="1422563" cy="179014"/>
            </a:xfrm>
            <a:prstGeom prst="rect">
              <a:avLst/>
            </a:prstGeom>
          </p:spPr>
        </p:pic>
      </p:grpSp>
    </p:spTree>
    <p:extLst>
      <p:ext uri="{BB962C8B-B14F-4D97-AF65-F5344CB8AC3E}">
        <p14:creationId xmlns:p14="http://schemas.microsoft.com/office/powerpoint/2010/main" val="150975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042160"/>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90" r:id="rId3"/>
    <p:sldLayoutId id="2147483673" r:id="rId4"/>
    <p:sldLayoutId id="2147483685" r:id="rId5"/>
    <p:sldLayoutId id="2147483684" r:id="rId6"/>
    <p:sldLayoutId id="2147483687" r:id="rId7"/>
    <p:sldLayoutId id="2147483680" r:id="rId8"/>
    <p:sldLayoutId id="2147483672" r:id="rId9"/>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DF973-3C52-47AC-984A-1E1C552851C2}" type="datetimeFigureOut">
              <a:rPr lang="zh-TW" altLang="en-US" smtClean="0"/>
              <a:t>2023/4/27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7AF7E-547C-4506-8E35-84D61295466B}" type="slidenum">
              <a:rPr lang="zh-TW" altLang="en-US" smtClean="0"/>
              <a:t>‹#›</a:t>
            </a:fld>
            <a:endParaRPr lang="zh-TW" altLang="en-US"/>
          </a:p>
        </p:txBody>
      </p:sp>
    </p:spTree>
    <p:extLst>
      <p:ext uri="{BB962C8B-B14F-4D97-AF65-F5344CB8AC3E}">
        <p14:creationId xmlns:p14="http://schemas.microsoft.com/office/powerpoint/2010/main" val="39021048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F569DB93-C44B-4762-B0B0-CAB3B5B9957E}"/>
              </a:ext>
            </a:extLst>
          </p:cNvPr>
          <p:cNvSpPr>
            <a:spLocks noGrp="1"/>
          </p:cNvSpPr>
          <p:nvPr>
            <p:ph type="body" sz="quarter" idx="10"/>
          </p:nvPr>
        </p:nvSpPr>
        <p:spPr>
          <a:xfrm>
            <a:off x="295083" y="3346332"/>
            <a:ext cx="6024437" cy="470146"/>
          </a:xfrm>
        </p:spPr>
        <p:txBody>
          <a:bodyPr/>
          <a:lstStyle/>
          <a:p>
            <a:pPr algn="ctr"/>
            <a:r>
              <a:rPr lang="zh-TW" altLang="en-US" dirty="0" smtClean="0"/>
              <a:t>中國人壽 </a:t>
            </a:r>
            <a:r>
              <a:rPr lang="en-US" altLang="zh-TW" dirty="0" err="1" smtClean="0"/>
              <a:t>v.s</a:t>
            </a:r>
            <a:r>
              <a:rPr lang="en-US" altLang="zh-TW" dirty="0" smtClean="0"/>
              <a:t>. </a:t>
            </a:r>
            <a:r>
              <a:rPr lang="zh-TW" altLang="en-US" dirty="0" smtClean="0"/>
              <a:t>淡江大學資工系</a:t>
            </a:r>
            <a:endParaRPr lang="zh-TW" altLang="en-US" dirty="0"/>
          </a:p>
        </p:txBody>
      </p:sp>
      <p:sp>
        <p:nvSpPr>
          <p:cNvPr id="5" name="文字版面配置區 4">
            <a:extLst>
              <a:ext uri="{FF2B5EF4-FFF2-40B4-BE49-F238E27FC236}">
                <a16:creationId xmlns:a16="http://schemas.microsoft.com/office/drawing/2014/main" id="{ABE7F17B-4CC7-4C65-827C-2AA8698D0A0B}"/>
              </a:ext>
            </a:extLst>
          </p:cNvPr>
          <p:cNvSpPr>
            <a:spLocks noGrp="1"/>
          </p:cNvSpPr>
          <p:nvPr>
            <p:ph type="body" sz="quarter" idx="11"/>
          </p:nvPr>
        </p:nvSpPr>
        <p:spPr>
          <a:xfrm>
            <a:off x="3191338" y="4111498"/>
            <a:ext cx="2646727" cy="470146"/>
          </a:xfrm>
        </p:spPr>
        <p:txBody>
          <a:bodyPr/>
          <a:lstStyle/>
          <a:p>
            <a:pPr algn="r"/>
            <a:r>
              <a:rPr lang="en-US" altLang="zh-TW" sz="1800" dirty="0" smtClean="0"/>
              <a:t>2023</a:t>
            </a:r>
            <a:endParaRPr lang="zh-TW" altLang="en-US" sz="1800" dirty="0"/>
          </a:p>
        </p:txBody>
      </p:sp>
    </p:spTree>
    <p:extLst>
      <p:ext uri="{BB962C8B-B14F-4D97-AF65-F5344CB8AC3E}">
        <p14:creationId xmlns:p14="http://schemas.microsoft.com/office/powerpoint/2010/main" val="38838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3355094" y="1393181"/>
            <a:ext cx="7998105" cy="214352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 name="文字版面配置區 1"/>
          <p:cNvSpPr>
            <a:spLocks noGrp="1"/>
          </p:cNvSpPr>
          <p:nvPr>
            <p:ph type="body" sz="quarter" idx="10"/>
          </p:nvPr>
        </p:nvSpPr>
        <p:spPr/>
        <p:txBody>
          <a:bodyPr/>
          <a:lstStyle/>
          <a:p>
            <a:r>
              <a:rPr lang="zh-TW" altLang="en-US" dirty="0" smtClean="0"/>
              <a:t>實習生心得</a:t>
            </a:r>
            <a:endParaRPr lang="zh-TW" altLang="en-US" dirty="0"/>
          </a:p>
        </p:txBody>
      </p:sp>
      <p:sp>
        <p:nvSpPr>
          <p:cNvPr id="3" name="矩形 2"/>
          <p:cNvSpPr/>
          <p:nvPr/>
        </p:nvSpPr>
        <p:spPr>
          <a:xfrm>
            <a:off x="1303264" y="1326215"/>
            <a:ext cx="1660874" cy="1491525"/>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3810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a:latin typeface="微软雅黑"/>
              <a:ea typeface="微软雅黑"/>
              <a:cs typeface="+mn-ea"/>
              <a:sym typeface="微软雅黑"/>
            </a:endParaRPr>
          </a:p>
        </p:txBody>
      </p:sp>
      <p:grpSp>
        <p:nvGrpSpPr>
          <p:cNvPr id="4" name="组合 47"/>
          <p:cNvGrpSpPr/>
          <p:nvPr/>
        </p:nvGrpSpPr>
        <p:grpSpPr>
          <a:xfrm>
            <a:off x="1303264" y="3273389"/>
            <a:ext cx="1703633" cy="311968"/>
            <a:chOff x="1280133" y="2641602"/>
            <a:chExt cx="1773057" cy="579784"/>
          </a:xfrm>
          <a:solidFill>
            <a:srgbClr val="00B0F0"/>
          </a:solidFill>
          <a:effectLst>
            <a:outerShdw blurRad="381000" dist="101600" dir="2700000" algn="ctr" rotWithShape="0">
              <a:srgbClr val="000000">
                <a:alpha val="30000"/>
              </a:srgbClr>
            </a:outerShdw>
          </a:effectLst>
        </p:grpSpPr>
        <p:sp>
          <p:nvSpPr>
            <p:cNvPr id="5" name="矩形 4"/>
            <p:cNvSpPr/>
            <p:nvPr/>
          </p:nvSpPr>
          <p:spPr>
            <a:xfrm>
              <a:off x="1280133" y="2641602"/>
              <a:ext cx="1773057" cy="579784"/>
            </a:xfrm>
            <a:prstGeom prst="rect">
              <a:avLst/>
            </a:prstGeom>
            <a:solidFill>
              <a:schemeClr val="tx1">
                <a:lumMod val="65000"/>
                <a:lumOff val="35000"/>
              </a:schemeClr>
            </a:solidFill>
            <a:ln w="25400" cap="flat" cmpd="sng" algn="ctr">
              <a:noFill/>
              <a:prstDash val="solid"/>
            </a:ln>
            <a:effectLst/>
          </p:spPr>
          <p:txBody>
            <a:bodyPr rtlCol="0" anchor="ctr"/>
            <a:lstStyle/>
            <a:p>
              <a:pPr algn="ctr">
                <a:defRPr/>
              </a:pPr>
              <a:endParaRPr lang="zh-CN" altLang="en-US" kern="0">
                <a:solidFill>
                  <a:schemeClr val="bg1"/>
                </a:solidFill>
                <a:latin typeface="微软雅黑"/>
                <a:ea typeface="微软雅黑"/>
                <a:cs typeface="+mn-ea"/>
                <a:sym typeface="微软雅黑"/>
              </a:endParaRPr>
            </a:p>
          </p:txBody>
        </p:sp>
        <p:sp>
          <p:nvSpPr>
            <p:cNvPr id="6" name="TextBox 49"/>
            <p:cNvSpPr txBox="1"/>
            <p:nvPr/>
          </p:nvSpPr>
          <p:spPr>
            <a:xfrm>
              <a:off x="1674115" y="2728049"/>
              <a:ext cx="985093" cy="40039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defRPr/>
              </a:pPr>
              <a:r>
                <a:rPr lang="zh-TW" altLang="en-US" kern="0" dirty="0" smtClean="0">
                  <a:latin typeface="微软雅黑"/>
                  <a:ea typeface="微软雅黑"/>
                  <a:cs typeface="+mn-ea"/>
                  <a:sym typeface="微软雅黑"/>
                </a:rPr>
                <a:t>資訊工程部</a:t>
              </a:r>
              <a:endParaRPr lang="zh-CN" altLang="en-US" kern="0" dirty="0">
                <a:latin typeface="微软雅黑"/>
                <a:ea typeface="微软雅黑"/>
                <a:cs typeface="+mn-ea"/>
                <a:sym typeface="微软雅黑"/>
              </a:endParaRPr>
            </a:p>
          </p:txBody>
        </p:sp>
      </p:grpSp>
      <p:sp>
        <p:nvSpPr>
          <p:cNvPr id="7" name="TextBox 55"/>
          <p:cNvSpPr txBox="1"/>
          <p:nvPr/>
        </p:nvSpPr>
        <p:spPr>
          <a:xfrm>
            <a:off x="3470076" y="1526870"/>
            <a:ext cx="7748232" cy="1969770"/>
          </a:xfrm>
          <a:prstGeom prst="rect">
            <a:avLst/>
          </a:prstGeom>
          <a:noFill/>
        </p:spPr>
        <p:txBody>
          <a:bodyPr wrap="square" lIns="0" tIns="0" rIns="0" bIns="0" rtlCol="0">
            <a:spAutoFit/>
          </a:bodyPr>
          <a:lstStyle/>
          <a:p>
            <a:pPr algn="just"/>
            <a:r>
              <a:rPr lang="zh-TW" altLang="en-US" sz="1600" kern="0" dirty="0">
                <a:solidFill>
                  <a:schemeClr val="tx1">
                    <a:lumMod val="65000"/>
                    <a:lumOff val="35000"/>
                  </a:schemeClr>
                </a:solidFill>
                <a:latin typeface="+mn-ea"/>
                <a:cs typeface="+mn-ea"/>
                <a:sym typeface="微软雅黑"/>
              </a:rPr>
              <a:t>在中國人壽實習，一轉眼就快過完一年了，在這段期間體悟到許多在校園中所未接觸到的實務方面，例如資料庫稽核系統及專業的</a:t>
            </a:r>
            <a:r>
              <a:rPr lang="zh-TW" altLang="en-US" sz="1600" b="1" kern="0" dirty="0">
                <a:solidFill>
                  <a:srgbClr val="C00000"/>
                </a:solidFill>
                <a:latin typeface="+mn-ea"/>
                <a:cs typeface="+mn-ea"/>
                <a:sym typeface="微软雅黑"/>
              </a:rPr>
              <a:t>資料庫監控系統</a:t>
            </a:r>
            <a:r>
              <a:rPr lang="zh-TW" altLang="en-US" sz="1600" kern="0" dirty="0">
                <a:solidFill>
                  <a:schemeClr val="tx1">
                    <a:lumMod val="65000"/>
                    <a:lumOff val="35000"/>
                  </a:schemeClr>
                </a:solidFill>
                <a:latin typeface="+mn-ea"/>
                <a:cs typeface="+mn-ea"/>
                <a:sym typeface="微软雅黑"/>
              </a:rPr>
              <a:t>，還有</a:t>
            </a:r>
            <a:r>
              <a:rPr lang="zh-TW" altLang="en-US" sz="1600" b="1" kern="0" dirty="0">
                <a:solidFill>
                  <a:srgbClr val="C00000"/>
                </a:solidFill>
                <a:latin typeface="+mn-ea"/>
                <a:cs typeface="+mn-ea"/>
                <a:sym typeface="微软雅黑"/>
              </a:rPr>
              <a:t>微軟的</a:t>
            </a:r>
            <a:r>
              <a:rPr lang="en-US" altLang="zh-TW" sz="1600" b="1" kern="0" dirty="0">
                <a:solidFill>
                  <a:srgbClr val="C00000"/>
                </a:solidFill>
                <a:latin typeface="+mn-ea"/>
                <a:cs typeface="+mn-ea"/>
                <a:sym typeface="微软雅黑"/>
              </a:rPr>
              <a:t>SQL SERVER</a:t>
            </a:r>
            <a:r>
              <a:rPr lang="zh-TW" altLang="en-US" sz="1600" kern="0" dirty="0">
                <a:solidFill>
                  <a:schemeClr val="tx1">
                    <a:lumMod val="65000"/>
                    <a:lumOff val="35000"/>
                  </a:schemeClr>
                </a:solidFill>
                <a:latin typeface="+mn-ea"/>
                <a:cs typeface="+mn-ea"/>
                <a:sym typeface="微软雅黑"/>
              </a:rPr>
              <a:t>等。此外，也有寫一些程式協助</a:t>
            </a:r>
            <a:r>
              <a:rPr lang="zh-TW" altLang="en-US" sz="1600" b="1" kern="0" dirty="0">
                <a:solidFill>
                  <a:srgbClr val="C00000"/>
                </a:solidFill>
                <a:latin typeface="+mn-ea"/>
                <a:cs typeface="+mn-ea"/>
                <a:sym typeface="微软雅黑"/>
              </a:rPr>
              <a:t>流程自動化</a:t>
            </a:r>
            <a:r>
              <a:rPr lang="zh-TW" altLang="en-US" sz="1600" kern="0" dirty="0">
                <a:solidFill>
                  <a:schemeClr val="tx1">
                    <a:lumMod val="65000"/>
                    <a:lumOff val="35000"/>
                  </a:schemeClr>
                </a:solidFill>
                <a:latin typeface="+mn-ea"/>
                <a:cs typeface="+mn-ea"/>
                <a:sym typeface="微软雅黑"/>
              </a:rPr>
              <a:t>，把校園</a:t>
            </a:r>
            <a:r>
              <a:rPr lang="zh-TW" altLang="en-US" sz="1600" b="1" kern="0" dirty="0">
                <a:solidFill>
                  <a:srgbClr val="C00000"/>
                </a:solidFill>
                <a:latin typeface="+mn-ea"/>
                <a:cs typeface="+mn-ea"/>
                <a:sym typeface="微软雅黑"/>
              </a:rPr>
              <a:t>所學的理論知識應用於實踐中</a:t>
            </a:r>
            <a:r>
              <a:rPr lang="zh-TW" altLang="en-US" sz="1600" kern="0" dirty="0">
                <a:solidFill>
                  <a:schemeClr val="tx1">
                    <a:lumMod val="65000"/>
                    <a:lumOff val="35000"/>
                  </a:schemeClr>
                </a:solidFill>
                <a:latin typeface="+mn-ea"/>
                <a:cs typeface="+mn-ea"/>
                <a:sym typeface="微软雅黑"/>
              </a:rPr>
              <a:t>。實習中主管及兩位帶領我的同事都用心地替我們安排工作上的需要，並對事項上提出建議與指引，部門其他同事也都很好相處，工作氛圍十分融洽、愉悅。</a:t>
            </a:r>
          </a:p>
          <a:p>
            <a:pPr algn="just"/>
            <a:r>
              <a:rPr lang="zh-TW" altLang="en-US" sz="1600" kern="0" dirty="0">
                <a:solidFill>
                  <a:schemeClr val="tx1">
                    <a:lumMod val="65000"/>
                    <a:lumOff val="35000"/>
                  </a:schemeClr>
                </a:solidFill>
                <a:latin typeface="+mn-ea"/>
                <a:cs typeface="+mn-ea"/>
                <a:sym typeface="微软雅黑"/>
              </a:rPr>
              <a:t>這次實習不僅擴展了我的見識，並實際操作，累積了工作經驗，也更深入了解金融業，讓我未來的職涯規劃更加清晰，在實習期間有一起去</a:t>
            </a:r>
            <a:r>
              <a:rPr lang="zh-TW" altLang="en-US" sz="1600" b="1" kern="0" dirty="0">
                <a:solidFill>
                  <a:srgbClr val="C00000"/>
                </a:solidFill>
                <a:latin typeface="+mn-ea"/>
                <a:cs typeface="+mn-ea"/>
                <a:sym typeface="微软雅黑"/>
              </a:rPr>
              <a:t>偏鄉小學服務</a:t>
            </a:r>
            <a:r>
              <a:rPr lang="zh-TW" altLang="en-US" sz="1600" kern="0" dirty="0">
                <a:solidFill>
                  <a:schemeClr val="tx1">
                    <a:lumMod val="65000"/>
                    <a:lumOff val="35000"/>
                  </a:schemeClr>
                </a:solidFill>
                <a:latin typeface="+mn-ea"/>
                <a:cs typeface="+mn-ea"/>
                <a:sym typeface="微软雅黑"/>
              </a:rPr>
              <a:t>，也體會到了企業的社會責任，感謝中國人壽提供這樣一個機會，讓同學們有一個</a:t>
            </a:r>
            <a:r>
              <a:rPr lang="zh-TW" altLang="en-US" sz="1600" b="1" kern="0" dirty="0">
                <a:solidFill>
                  <a:srgbClr val="C00000"/>
                </a:solidFill>
                <a:latin typeface="+mn-ea"/>
                <a:cs typeface="+mn-ea"/>
                <a:sym typeface="微软雅黑"/>
              </a:rPr>
              <a:t>校園與企業接軌的機會</a:t>
            </a:r>
            <a:r>
              <a:rPr lang="zh-TW" altLang="en-US" sz="1600" kern="0" dirty="0">
                <a:solidFill>
                  <a:schemeClr val="tx1">
                    <a:lumMod val="65000"/>
                    <a:lumOff val="35000"/>
                  </a:schemeClr>
                </a:solidFill>
                <a:latin typeface="+mn-ea"/>
                <a:cs typeface="+mn-ea"/>
                <a:sym typeface="微软雅黑"/>
              </a:rPr>
              <a:t>。</a:t>
            </a:r>
            <a:endParaRPr lang="zh-CN" altLang="en-US" sz="1600" kern="0" dirty="0">
              <a:solidFill>
                <a:schemeClr val="tx1">
                  <a:lumMod val="65000"/>
                  <a:lumOff val="35000"/>
                </a:schemeClr>
              </a:solidFill>
              <a:latin typeface="+mn-ea"/>
              <a:cs typeface="+mn-ea"/>
              <a:sym typeface="微软雅黑"/>
            </a:endParaRPr>
          </a:p>
        </p:txBody>
      </p:sp>
      <p:sp>
        <p:nvSpPr>
          <p:cNvPr id="8" name="矩形 7"/>
          <p:cNvSpPr>
            <a:spLocks noChangeArrowheads="1"/>
          </p:cNvSpPr>
          <p:nvPr/>
        </p:nvSpPr>
        <p:spPr bwMode="auto">
          <a:xfrm>
            <a:off x="1150655" y="2891771"/>
            <a:ext cx="197776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TW" altLang="en-US" b="1" cap="all" dirty="0" smtClean="0">
                <a:solidFill>
                  <a:srgbClr val="CC0000"/>
                </a:solidFill>
                <a:latin typeface="微软雅黑"/>
                <a:ea typeface="微软雅黑"/>
                <a:cs typeface="+mn-ea"/>
                <a:sym typeface="微软雅黑"/>
              </a:rPr>
              <a:t>淡江大學 武同學 </a:t>
            </a:r>
            <a:endParaRPr lang="en-US" altLang="zh-CN" b="1" cap="all" dirty="0">
              <a:solidFill>
                <a:srgbClr val="CC0000"/>
              </a:solidFill>
              <a:latin typeface="微软雅黑"/>
              <a:ea typeface="微软雅黑"/>
              <a:cs typeface="+mn-ea"/>
              <a:sym typeface="微软雅黑"/>
            </a:endParaRPr>
          </a:p>
        </p:txBody>
      </p:sp>
      <p:sp>
        <p:nvSpPr>
          <p:cNvPr id="23" name="矩形 22"/>
          <p:cNvSpPr/>
          <p:nvPr/>
        </p:nvSpPr>
        <p:spPr>
          <a:xfrm>
            <a:off x="3408239" y="4228239"/>
            <a:ext cx="7998105" cy="148250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4" name="TextBox 55"/>
          <p:cNvSpPr txBox="1"/>
          <p:nvPr/>
        </p:nvSpPr>
        <p:spPr>
          <a:xfrm>
            <a:off x="3499956" y="4477050"/>
            <a:ext cx="7748232" cy="984885"/>
          </a:xfrm>
          <a:prstGeom prst="rect">
            <a:avLst/>
          </a:prstGeom>
          <a:noFill/>
        </p:spPr>
        <p:txBody>
          <a:bodyPr wrap="square" lIns="0" tIns="0" rIns="0" bIns="0" rtlCol="0" anchor="ctr">
            <a:spAutoFit/>
          </a:bodyPr>
          <a:lstStyle/>
          <a:p>
            <a:pPr algn="just"/>
            <a:r>
              <a:rPr lang="zh-TW" altLang="en-US" sz="1600" kern="0" dirty="0">
                <a:solidFill>
                  <a:schemeClr val="tx1">
                    <a:lumMod val="65000"/>
                    <a:lumOff val="35000"/>
                  </a:schemeClr>
                </a:solidFill>
                <a:latin typeface="+mn-ea"/>
                <a:cs typeface="+mn-ea"/>
                <a:sym typeface="微软雅黑"/>
              </a:rPr>
              <a:t>在這期間對於</a:t>
            </a:r>
            <a:r>
              <a:rPr lang="en-US" altLang="zh-TW" sz="1600" b="1" kern="0" dirty="0">
                <a:solidFill>
                  <a:srgbClr val="C00000"/>
                </a:solidFill>
                <a:latin typeface="+mn-ea"/>
                <a:cs typeface="+mn-ea"/>
                <a:sym typeface="微软雅黑"/>
              </a:rPr>
              <a:t>EXCEL</a:t>
            </a:r>
            <a:r>
              <a:rPr lang="zh-TW" altLang="en-US" sz="1600" b="1" kern="0" dirty="0">
                <a:solidFill>
                  <a:srgbClr val="C00000"/>
                </a:solidFill>
                <a:latin typeface="+mn-ea"/>
                <a:cs typeface="+mn-ea"/>
                <a:sym typeface="微软雅黑"/>
              </a:rPr>
              <a:t>的應用</a:t>
            </a:r>
            <a:r>
              <a:rPr lang="zh-TW" altLang="en-US" sz="1600" kern="0" dirty="0">
                <a:solidFill>
                  <a:schemeClr val="tx1">
                    <a:lumMod val="65000"/>
                    <a:lumOff val="35000"/>
                  </a:schemeClr>
                </a:solidFill>
                <a:latin typeface="+mn-ea"/>
                <a:cs typeface="+mn-ea"/>
                <a:sym typeface="微软雅黑"/>
              </a:rPr>
              <a:t>有了很多收穫，從剛開始簡單的文書作業到後期能自己完成一個符合自身需求且方便的檔案，</a:t>
            </a:r>
            <a:r>
              <a:rPr lang="zh-TW" altLang="en-US" sz="1600" b="1" kern="0" dirty="0">
                <a:solidFill>
                  <a:srgbClr val="C00000"/>
                </a:solidFill>
                <a:latin typeface="+mn-ea"/>
                <a:cs typeface="+mn-ea"/>
                <a:sym typeface="微软雅黑"/>
              </a:rPr>
              <a:t>簡化了流程提升作業效率</a:t>
            </a:r>
            <a:r>
              <a:rPr lang="zh-TW" altLang="en-US" sz="1600" kern="0" dirty="0">
                <a:solidFill>
                  <a:schemeClr val="tx1">
                    <a:lumMod val="65000"/>
                    <a:lumOff val="35000"/>
                  </a:schemeClr>
                </a:solidFill>
                <a:latin typeface="+mn-ea"/>
                <a:cs typeface="+mn-ea"/>
                <a:sym typeface="微软雅黑"/>
              </a:rPr>
              <a:t>。同時間會處理</a:t>
            </a:r>
            <a:r>
              <a:rPr lang="en-US" altLang="zh-TW" sz="1600" b="1" kern="0" dirty="0">
                <a:solidFill>
                  <a:srgbClr val="C00000"/>
                </a:solidFill>
                <a:latin typeface="+mn-ea"/>
                <a:cs typeface="+mn-ea"/>
                <a:sym typeface="微软雅黑"/>
              </a:rPr>
              <a:t>helpdesk</a:t>
            </a:r>
            <a:r>
              <a:rPr lang="zh-TW" altLang="en-US" sz="1600" b="1" kern="0" dirty="0">
                <a:solidFill>
                  <a:srgbClr val="C00000"/>
                </a:solidFill>
                <a:latin typeface="+mn-ea"/>
                <a:cs typeface="+mn-ea"/>
                <a:sym typeface="微软雅黑"/>
              </a:rPr>
              <a:t>的報修電話</a:t>
            </a:r>
            <a:r>
              <a:rPr lang="zh-TW" altLang="en-US" sz="1600" kern="0" dirty="0">
                <a:solidFill>
                  <a:schemeClr val="tx1">
                    <a:lumMod val="65000"/>
                    <a:lumOff val="35000"/>
                  </a:schemeClr>
                </a:solidFill>
                <a:latin typeface="+mn-ea"/>
                <a:cs typeface="+mn-ea"/>
                <a:sym typeface="微软雅黑"/>
              </a:rPr>
              <a:t>，對於設備系統上有更多的了解，並且與使用者來往的對話中也能</a:t>
            </a:r>
            <a:r>
              <a:rPr lang="zh-TW" altLang="en-US" sz="1600" b="1" kern="0" dirty="0">
                <a:solidFill>
                  <a:srgbClr val="C00000"/>
                </a:solidFill>
                <a:latin typeface="+mn-ea"/>
                <a:cs typeface="+mn-ea"/>
                <a:sym typeface="微软雅黑"/>
              </a:rPr>
              <a:t>增進自身的表達能力達到有效溝通</a:t>
            </a:r>
            <a:r>
              <a:rPr lang="zh-TW" altLang="en-US" sz="1600" kern="0" dirty="0" smtClean="0">
                <a:solidFill>
                  <a:schemeClr val="tx1">
                    <a:lumMod val="65000"/>
                    <a:lumOff val="35000"/>
                  </a:schemeClr>
                </a:solidFill>
                <a:latin typeface="+mn-ea"/>
                <a:cs typeface="+mn-ea"/>
                <a:sym typeface="微软雅黑"/>
              </a:rPr>
              <a:t>。</a:t>
            </a:r>
            <a:endParaRPr lang="zh-CN" altLang="en-US" sz="1600" kern="0" dirty="0">
              <a:solidFill>
                <a:schemeClr val="tx1">
                  <a:lumMod val="65000"/>
                  <a:lumOff val="35000"/>
                </a:schemeClr>
              </a:solidFill>
              <a:latin typeface="+mn-ea"/>
              <a:cs typeface="+mn-ea"/>
              <a:sym typeface="微软雅黑"/>
            </a:endParaRPr>
          </a:p>
        </p:txBody>
      </p:sp>
      <p:sp>
        <p:nvSpPr>
          <p:cNvPr id="25" name="矩形 24"/>
          <p:cNvSpPr>
            <a:spLocks noChangeArrowheads="1"/>
          </p:cNvSpPr>
          <p:nvPr/>
        </p:nvSpPr>
        <p:spPr bwMode="auto">
          <a:xfrm>
            <a:off x="1044139" y="5675611"/>
            <a:ext cx="2155257"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TW" altLang="en-US" b="1" cap="all" dirty="0">
                <a:solidFill>
                  <a:srgbClr val="CC0000"/>
                </a:solidFill>
                <a:latin typeface="微软雅黑"/>
                <a:ea typeface="微软雅黑"/>
                <a:cs typeface="+mn-ea"/>
                <a:sym typeface="微软雅黑"/>
              </a:rPr>
              <a:t>致理科技</a:t>
            </a:r>
            <a:r>
              <a:rPr lang="zh-TW" altLang="en-US" b="1" cap="all" smtClean="0">
                <a:solidFill>
                  <a:srgbClr val="CC0000"/>
                </a:solidFill>
                <a:latin typeface="微软雅黑"/>
                <a:ea typeface="微软雅黑"/>
                <a:cs typeface="+mn-ea"/>
                <a:sym typeface="微软雅黑"/>
              </a:rPr>
              <a:t>大學 </a:t>
            </a:r>
            <a:r>
              <a:rPr lang="zh-TW" altLang="en-US" b="1" cap="all">
                <a:solidFill>
                  <a:srgbClr val="CC0000"/>
                </a:solidFill>
                <a:latin typeface="微软雅黑"/>
                <a:ea typeface="微软雅黑"/>
                <a:cs typeface="+mn-ea"/>
                <a:sym typeface="微软雅黑"/>
              </a:rPr>
              <a:t>侯</a:t>
            </a:r>
            <a:r>
              <a:rPr lang="zh-TW" altLang="en-US" b="1" cap="all" smtClean="0">
                <a:solidFill>
                  <a:srgbClr val="CC0000"/>
                </a:solidFill>
                <a:latin typeface="微软雅黑"/>
                <a:ea typeface="微软雅黑"/>
                <a:cs typeface="+mn-ea"/>
                <a:sym typeface="微软雅黑"/>
              </a:rPr>
              <a:t>同學 </a:t>
            </a:r>
            <a:endParaRPr lang="en-US" altLang="zh-CN" b="1" cap="all" dirty="0">
              <a:solidFill>
                <a:srgbClr val="CC0000"/>
              </a:solidFill>
              <a:latin typeface="微软雅黑"/>
              <a:ea typeface="微软雅黑"/>
              <a:cs typeface="+mn-ea"/>
              <a:sym typeface="微软雅黑"/>
            </a:endParaRPr>
          </a:p>
        </p:txBody>
      </p:sp>
      <p:sp>
        <p:nvSpPr>
          <p:cNvPr id="26" name="矩形 25"/>
          <p:cNvSpPr/>
          <p:nvPr/>
        </p:nvSpPr>
        <p:spPr>
          <a:xfrm>
            <a:off x="1291330" y="4085490"/>
            <a:ext cx="1660874" cy="149152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3810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a:latin typeface="微软雅黑"/>
              <a:ea typeface="微软雅黑"/>
              <a:cs typeface="+mn-ea"/>
              <a:sym typeface="微软雅黑"/>
            </a:endParaRPr>
          </a:p>
        </p:txBody>
      </p:sp>
      <p:sp>
        <p:nvSpPr>
          <p:cNvPr id="27" name="矩形 26"/>
          <p:cNvSpPr/>
          <p:nvPr/>
        </p:nvSpPr>
        <p:spPr>
          <a:xfrm>
            <a:off x="1354064" y="6057229"/>
            <a:ext cx="1703633" cy="311968"/>
          </a:xfrm>
          <a:prstGeom prst="rect">
            <a:avLst/>
          </a:prstGeom>
          <a:solidFill>
            <a:schemeClr val="tx1">
              <a:lumMod val="65000"/>
              <a:lumOff val="35000"/>
            </a:schemeClr>
          </a:solidFill>
          <a:ln w="25400" cap="flat" cmpd="sng" algn="ctr">
            <a:noFill/>
            <a:prstDash val="solid"/>
          </a:ln>
          <a:effectLst/>
        </p:spPr>
        <p:txBody>
          <a:bodyPr rtlCol="0" anchor="ctr"/>
          <a:lstStyle/>
          <a:p>
            <a:pPr algn="ctr">
              <a:defRPr/>
            </a:pPr>
            <a:endParaRPr lang="zh-CN" altLang="en-US" kern="0">
              <a:solidFill>
                <a:schemeClr val="bg1"/>
              </a:solidFill>
              <a:latin typeface="微软雅黑"/>
              <a:ea typeface="微软雅黑"/>
              <a:cs typeface="+mn-ea"/>
              <a:sym typeface="微软雅黑"/>
            </a:endParaRPr>
          </a:p>
        </p:txBody>
      </p:sp>
      <p:sp>
        <p:nvSpPr>
          <p:cNvPr id="28" name="TextBox 49"/>
          <p:cNvSpPr txBox="1"/>
          <p:nvPr/>
        </p:nvSpPr>
        <p:spPr>
          <a:xfrm>
            <a:off x="1732620" y="6103744"/>
            <a:ext cx="94652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defRPr/>
            </a:pPr>
            <a:r>
              <a:rPr lang="zh-TW" altLang="en-US" kern="0" dirty="0" smtClean="0">
                <a:latin typeface="微软雅黑"/>
                <a:ea typeface="微软雅黑"/>
                <a:cs typeface="+mn-ea"/>
                <a:sym typeface="微软雅黑"/>
              </a:rPr>
              <a:t>資訊工程部</a:t>
            </a:r>
            <a:endParaRPr lang="zh-CN" altLang="en-US" kern="0" dirty="0">
              <a:latin typeface="微软雅黑"/>
              <a:ea typeface="微软雅黑"/>
              <a:cs typeface="+mn-ea"/>
              <a:sym typeface="微软雅黑"/>
            </a:endParaRPr>
          </a:p>
        </p:txBody>
      </p:sp>
    </p:spTree>
    <p:extLst>
      <p:ext uri="{BB962C8B-B14F-4D97-AF65-F5344CB8AC3E}">
        <p14:creationId xmlns:p14="http://schemas.microsoft.com/office/powerpoint/2010/main" val="33951355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 presetClass="entr" presetSubtype="1" fill="hold" grpId="0" nodeType="afterEffect" p14:presetBounceEnd="50000">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14:bounceEnd="50000">
                                          <p:cBhvr additive="base">
                                            <p:cTn id="31"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3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fltVal val="0.5"/>
                                              </p:val>
                                            </p:tav>
                                            <p:tav tm="100000">
                                              <p:val>
                                                <p:strVal val="#ppt_x"/>
                                              </p:val>
                                            </p:tav>
                                          </p:tavLst>
                                        </p:anim>
                                        <p:anim calcmode="lin" valueType="num">
                                          <p:cBhvr>
                                            <p:cTn id="44" dur="500" fill="hold"/>
                                            <p:tgtEl>
                                              <p:spTgt spid="25"/>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childTnLst>
                              </p:cTn>
                            </p:par>
                            <p:par>
                              <p:cTn id="52" fill="hold">
                                <p:stCondLst>
                                  <p:cond delay="4000"/>
                                </p:stCondLst>
                                <p:childTnLst>
                                  <p:par>
                                    <p:cTn id="53" presetID="2" presetClass="entr" presetSubtype="1" fill="hold" grpId="0" nodeType="afterEffect" p14:presetBounceEnd="50000">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14:bounceEnd="50000">
                                          <p:cBhvr additive="base">
                                            <p:cTn id="5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7" grpId="0"/>
          <p:bldP spid="8" grpId="0"/>
          <p:bldP spid="23" grpId="0" animBg="1"/>
          <p:bldP spid="24" grpId="0"/>
          <p:bldP spid="2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fltVal val="0.5"/>
                                              </p:val>
                                            </p:tav>
                                            <p:tav tm="100000">
                                              <p:val>
                                                <p:strVal val="#ppt_x"/>
                                              </p:val>
                                            </p:tav>
                                          </p:tavLst>
                                        </p:anim>
                                        <p:anim calcmode="lin" valueType="num">
                                          <p:cBhvr>
                                            <p:cTn id="44" dur="500" fill="hold"/>
                                            <p:tgtEl>
                                              <p:spTgt spid="25"/>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childTnLst>
                              </p:cTn>
                            </p:par>
                            <p:par>
                              <p:cTn id="52" fill="hold">
                                <p:stCondLst>
                                  <p:cond delay="4000"/>
                                </p:stCondLst>
                                <p:childTnLst>
                                  <p:par>
                                    <p:cTn id="53" presetID="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7" grpId="0"/>
          <p:bldP spid="8" grpId="0"/>
          <p:bldP spid="23" grpId="0" animBg="1"/>
          <p:bldP spid="24" grpId="0"/>
          <p:bldP spid="25" grpId="0"/>
          <p:bldP spid="2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372062" y="3963622"/>
            <a:ext cx="7993414" cy="1893277"/>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 name="文字版面配置區 1"/>
          <p:cNvSpPr>
            <a:spLocks noGrp="1"/>
          </p:cNvSpPr>
          <p:nvPr>
            <p:ph type="body" sz="quarter" idx="10"/>
          </p:nvPr>
        </p:nvSpPr>
        <p:spPr/>
        <p:txBody>
          <a:bodyPr/>
          <a:lstStyle/>
          <a:p>
            <a:r>
              <a:rPr lang="zh-TW" altLang="en-US" dirty="0" smtClean="0"/>
              <a:t>實習生心得</a:t>
            </a:r>
            <a:endParaRPr lang="zh-TW" altLang="en-US" dirty="0"/>
          </a:p>
        </p:txBody>
      </p:sp>
      <p:sp>
        <p:nvSpPr>
          <p:cNvPr id="14" name="矩形 13"/>
          <p:cNvSpPr>
            <a:spLocks noChangeArrowheads="1"/>
          </p:cNvSpPr>
          <p:nvPr/>
        </p:nvSpPr>
        <p:spPr bwMode="auto">
          <a:xfrm>
            <a:off x="988153" y="5549122"/>
            <a:ext cx="2287279"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TW" altLang="en-US" b="1" cap="all" dirty="0">
                <a:solidFill>
                  <a:srgbClr val="CC0000"/>
                </a:solidFill>
                <a:latin typeface="微软雅黑"/>
                <a:ea typeface="微软雅黑"/>
                <a:cs typeface="+mn-ea"/>
                <a:sym typeface="微软雅黑"/>
              </a:rPr>
              <a:t>國立臺北</a:t>
            </a:r>
            <a:r>
              <a:rPr lang="zh-TW" altLang="en-US" b="1" cap="all" dirty="0" smtClean="0">
                <a:solidFill>
                  <a:srgbClr val="CC0000"/>
                </a:solidFill>
                <a:latin typeface="微软雅黑"/>
                <a:ea typeface="微软雅黑"/>
                <a:cs typeface="+mn-ea"/>
                <a:sym typeface="微软雅黑"/>
              </a:rPr>
              <a:t>大學 </a:t>
            </a:r>
            <a:r>
              <a:rPr lang="zh-TW" altLang="en-US" b="1" cap="all" dirty="0">
                <a:solidFill>
                  <a:srgbClr val="CC0000"/>
                </a:solidFill>
                <a:latin typeface="微软雅黑"/>
                <a:ea typeface="微软雅黑"/>
                <a:cs typeface="+mn-ea"/>
                <a:sym typeface="微软雅黑"/>
              </a:rPr>
              <a:t>藍</a:t>
            </a:r>
            <a:r>
              <a:rPr lang="zh-TW" altLang="en-US" b="1" cap="all" dirty="0" smtClean="0">
                <a:solidFill>
                  <a:srgbClr val="CC0000"/>
                </a:solidFill>
                <a:latin typeface="微软雅黑"/>
                <a:ea typeface="微软雅黑"/>
                <a:cs typeface="+mn-ea"/>
                <a:sym typeface="微软雅黑"/>
              </a:rPr>
              <a:t>同學</a:t>
            </a:r>
            <a:endParaRPr lang="en-US" altLang="zh-CN" b="1" cap="all" dirty="0">
              <a:solidFill>
                <a:srgbClr val="CC0000"/>
              </a:solidFill>
              <a:latin typeface="微软雅黑"/>
              <a:ea typeface="微软雅黑"/>
              <a:cs typeface="+mn-ea"/>
              <a:sym typeface="微软雅黑"/>
            </a:endParaRPr>
          </a:p>
        </p:txBody>
      </p:sp>
      <p:sp>
        <p:nvSpPr>
          <p:cNvPr id="33" name="TextBox 55"/>
          <p:cNvSpPr txBox="1"/>
          <p:nvPr/>
        </p:nvSpPr>
        <p:spPr>
          <a:xfrm>
            <a:off x="3414819" y="4221604"/>
            <a:ext cx="7841461" cy="1477328"/>
          </a:xfrm>
          <a:prstGeom prst="rect">
            <a:avLst/>
          </a:prstGeom>
          <a:noFill/>
        </p:spPr>
        <p:txBody>
          <a:bodyPr wrap="square" lIns="0" tIns="0" rIns="0" bIns="0" rtlCol="0">
            <a:spAutoFit/>
          </a:bodyPr>
          <a:lstStyle/>
          <a:p>
            <a:pPr algn="just"/>
            <a:r>
              <a:rPr lang="zh-TW" altLang="en-US" sz="1600" kern="0" dirty="0">
                <a:solidFill>
                  <a:schemeClr val="tx1">
                    <a:lumMod val="65000"/>
                    <a:lumOff val="35000"/>
                  </a:schemeClr>
                </a:solidFill>
                <a:latin typeface="+mn-ea"/>
                <a:cs typeface="+mn-ea"/>
                <a:sym typeface="微软雅黑"/>
              </a:rPr>
              <a:t>明白</a:t>
            </a:r>
            <a:r>
              <a:rPr lang="zh-TW" altLang="en-US" sz="1600" b="1" kern="0" dirty="0">
                <a:solidFill>
                  <a:srgbClr val="C00000"/>
                </a:solidFill>
                <a:latin typeface="+mn-ea"/>
                <a:cs typeface="+mn-ea"/>
                <a:sym typeface="微软雅黑"/>
              </a:rPr>
              <a:t>不同的手機版本之間在開發上的差異</a:t>
            </a:r>
            <a:r>
              <a:rPr lang="zh-TW" altLang="en-US" sz="1600" kern="0" dirty="0">
                <a:solidFill>
                  <a:schemeClr val="tx1">
                    <a:lumMod val="65000"/>
                    <a:lumOff val="35000"/>
                  </a:schemeClr>
                </a:solidFill>
                <a:latin typeface="+mn-ea"/>
                <a:cs typeface="+mn-ea"/>
                <a:sym typeface="微软雅黑"/>
              </a:rPr>
              <a:t>，以及針對於</a:t>
            </a:r>
            <a:r>
              <a:rPr lang="en-US" altLang="zh-TW" sz="1600" kern="0" dirty="0">
                <a:solidFill>
                  <a:schemeClr val="tx1">
                    <a:lumMod val="65000"/>
                    <a:lumOff val="35000"/>
                  </a:schemeClr>
                </a:solidFill>
                <a:latin typeface="+mn-ea"/>
                <a:cs typeface="+mn-ea"/>
                <a:sym typeface="微软雅黑"/>
              </a:rPr>
              <a:t>APP</a:t>
            </a:r>
            <a:r>
              <a:rPr lang="zh-TW" altLang="en-US" sz="1600" kern="0" dirty="0">
                <a:solidFill>
                  <a:schemeClr val="tx1">
                    <a:lumMod val="65000"/>
                    <a:lumOff val="35000"/>
                  </a:schemeClr>
                </a:solidFill>
                <a:latin typeface="+mn-ea"/>
                <a:cs typeface="+mn-ea"/>
                <a:sym typeface="微软雅黑"/>
              </a:rPr>
              <a:t>功能 </a:t>
            </a:r>
            <a:r>
              <a:rPr lang="en-US" altLang="zh-TW" sz="1600" b="1" kern="0" dirty="0" smtClean="0">
                <a:solidFill>
                  <a:srgbClr val="C00000"/>
                </a:solidFill>
                <a:latin typeface="+mn-ea"/>
                <a:cs typeface="+mn-ea"/>
                <a:sym typeface="微软雅黑"/>
              </a:rPr>
              <a:t>UX</a:t>
            </a:r>
            <a:r>
              <a:rPr lang="zh-TW" altLang="en-US" sz="1600" b="1" kern="0" dirty="0">
                <a:solidFill>
                  <a:srgbClr val="C00000"/>
                </a:solidFill>
                <a:latin typeface="+mn-ea"/>
                <a:cs typeface="+mn-ea"/>
                <a:sym typeface="微软雅黑"/>
              </a:rPr>
              <a:t>體驗流程</a:t>
            </a:r>
            <a:r>
              <a:rPr lang="zh-TW" altLang="en-US" sz="1600" kern="0" dirty="0">
                <a:solidFill>
                  <a:schemeClr val="tx1">
                    <a:lumMod val="65000"/>
                    <a:lumOff val="35000"/>
                  </a:schemeClr>
                </a:solidFill>
                <a:latin typeface="+mn-ea"/>
                <a:cs typeface="+mn-ea"/>
                <a:sym typeface="微软雅黑"/>
              </a:rPr>
              <a:t>更加</a:t>
            </a:r>
            <a:r>
              <a:rPr lang="zh-TW" altLang="en-US" sz="1600" kern="0" dirty="0" smtClean="0">
                <a:solidFill>
                  <a:schemeClr val="tx1">
                    <a:lumMod val="65000"/>
                    <a:lumOff val="35000"/>
                  </a:schemeClr>
                </a:solidFill>
                <a:latin typeface="+mn-ea"/>
                <a:cs typeface="+mn-ea"/>
                <a:sym typeface="微软雅黑"/>
              </a:rPr>
              <a:t>清晰。</a:t>
            </a:r>
            <a:endParaRPr lang="en-US" altLang="zh-TW" sz="1600" kern="0" dirty="0" smtClean="0">
              <a:solidFill>
                <a:schemeClr val="tx1">
                  <a:lumMod val="65000"/>
                  <a:lumOff val="35000"/>
                </a:schemeClr>
              </a:solidFill>
              <a:latin typeface="+mn-ea"/>
              <a:cs typeface="+mn-ea"/>
              <a:sym typeface="微软雅黑"/>
            </a:endParaRPr>
          </a:p>
          <a:p>
            <a:pPr algn="just"/>
            <a:r>
              <a:rPr lang="zh-TW" altLang="en-US" sz="1600" kern="0" dirty="0">
                <a:solidFill>
                  <a:schemeClr val="tx1">
                    <a:lumMod val="65000"/>
                    <a:lumOff val="35000"/>
                  </a:schemeClr>
                </a:solidFill>
                <a:latin typeface="+mn-ea"/>
                <a:cs typeface="+mn-ea"/>
                <a:sym typeface="微软雅黑"/>
              </a:rPr>
              <a:t>主要在針對於</a:t>
            </a:r>
            <a:r>
              <a:rPr lang="en-US" altLang="zh-TW" sz="1600" b="1" kern="0" dirty="0">
                <a:solidFill>
                  <a:srgbClr val="C00000"/>
                </a:solidFill>
                <a:latin typeface="+mn-ea"/>
                <a:cs typeface="+mn-ea"/>
                <a:sym typeface="微软雅黑"/>
              </a:rPr>
              <a:t>APP</a:t>
            </a:r>
            <a:r>
              <a:rPr lang="zh-TW" altLang="en-US" sz="1600" b="1" kern="0" dirty="0">
                <a:solidFill>
                  <a:srgbClr val="C00000"/>
                </a:solidFill>
                <a:latin typeface="+mn-ea"/>
                <a:cs typeface="+mn-ea"/>
                <a:sym typeface="微软雅黑"/>
              </a:rPr>
              <a:t>進行功能上的測試</a:t>
            </a:r>
            <a:r>
              <a:rPr lang="zh-TW" altLang="en-US" sz="1600" kern="0" dirty="0">
                <a:solidFill>
                  <a:schemeClr val="tx1">
                    <a:lumMod val="65000"/>
                    <a:lumOff val="35000"/>
                  </a:schemeClr>
                </a:solidFill>
                <a:latin typeface="+mn-ea"/>
                <a:cs typeface="+mn-ea"/>
                <a:sym typeface="微软雅黑"/>
              </a:rPr>
              <a:t>，包含</a:t>
            </a:r>
            <a:r>
              <a:rPr lang="en-US" altLang="zh-TW" sz="1600" b="1" kern="0" dirty="0">
                <a:solidFill>
                  <a:srgbClr val="C00000"/>
                </a:solidFill>
                <a:latin typeface="+mn-ea"/>
                <a:cs typeface="+mn-ea"/>
                <a:sym typeface="微软雅黑"/>
              </a:rPr>
              <a:t>SSO</a:t>
            </a:r>
            <a:r>
              <a:rPr lang="zh-TW" altLang="en-US" sz="1600" b="1" kern="0" dirty="0">
                <a:solidFill>
                  <a:srgbClr val="C00000"/>
                </a:solidFill>
                <a:latin typeface="+mn-ea"/>
                <a:cs typeface="+mn-ea"/>
                <a:sym typeface="微软雅黑"/>
              </a:rPr>
              <a:t>單一登入</a:t>
            </a:r>
            <a:r>
              <a:rPr lang="zh-TW" altLang="en-US" sz="1600" kern="0" dirty="0">
                <a:solidFill>
                  <a:schemeClr val="tx1">
                    <a:lumMod val="65000"/>
                    <a:lumOff val="35000"/>
                  </a:schemeClr>
                </a:solidFill>
                <a:latin typeface="+mn-ea"/>
                <a:cs typeface="+mn-ea"/>
                <a:sym typeface="微软雅黑"/>
              </a:rPr>
              <a:t>，允許使用者</a:t>
            </a:r>
          </a:p>
          <a:p>
            <a:pPr algn="just"/>
            <a:r>
              <a:rPr lang="zh-TW" altLang="en-US" sz="1600" kern="0" dirty="0">
                <a:solidFill>
                  <a:schemeClr val="tx1">
                    <a:lumMod val="65000"/>
                    <a:lumOff val="35000"/>
                  </a:schemeClr>
                </a:solidFill>
                <a:latin typeface="+mn-ea"/>
                <a:cs typeface="+mn-ea"/>
                <a:sym typeface="微软雅黑"/>
              </a:rPr>
              <a:t>透過一次性使用者身分驗證登入多個應用程式和網站。當然也從中發現到問題，都有細部的去做分類記錄在</a:t>
            </a:r>
            <a:r>
              <a:rPr lang="en-US" altLang="zh-TW" sz="1600" kern="0" dirty="0">
                <a:solidFill>
                  <a:schemeClr val="tx1">
                    <a:lumMod val="65000"/>
                    <a:lumOff val="35000"/>
                  </a:schemeClr>
                </a:solidFill>
                <a:latin typeface="+mn-ea"/>
                <a:cs typeface="+mn-ea"/>
                <a:sym typeface="微软雅黑"/>
              </a:rPr>
              <a:t>excel</a:t>
            </a:r>
            <a:r>
              <a:rPr lang="zh-TW" altLang="en-US" sz="1600" kern="0" dirty="0">
                <a:solidFill>
                  <a:schemeClr val="tx1">
                    <a:lumMod val="65000"/>
                    <a:lumOff val="35000"/>
                  </a:schemeClr>
                </a:solidFill>
                <a:latin typeface="+mn-ea"/>
                <a:cs typeface="+mn-ea"/>
                <a:sym typeface="微软雅黑"/>
              </a:rPr>
              <a:t>檔案裏面，也了解到功能在多個</a:t>
            </a:r>
            <a:r>
              <a:rPr lang="en-US" altLang="zh-TW" sz="1600" kern="0" dirty="0">
                <a:solidFill>
                  <a:schemeClr val="tx1">
                    <a:lumMod val="65000"/>
                    <a:lumOff val="35000"/>
                  </a:schemeClr>
                </a:solidFill>
                <a:latin typeface="+mn-ea"/>
                <a:cs typeface="+mn-ea"/>
                <a:sym typeface="微软雅黑"/>
              </a:rPr>
              <a:t>APP</a:t>
            </a:r>
            <a:r>
              <a:rPr lang="zh-TW" altLang="en-US" sz="1600" kern="0" dirty="0">
                <a:solidFill>
                  <a:schemeClr val="tx1">
                    <a:lumMod val="65000"/>
                    <a:lumOff val="35000"/>
                  </a:schemeClr>
                </a:solidFill>
                <a:latin typeface="+mn-ea"/>
                <a:cs typeface="+mn-ea"/>
                <a:sym typeface="微软雅黑"/>
              </a:rPr>
              <a:t>之間統一上線會遇到的困難點，對於系統有更加了解。另外，也有持續完成中壽分享卡專案，從中明白功能動態流程的細部規劃，以及要注重那些細節，幫助我更加認識</a:t>
            </a:r>
            <a:r>
              <a:rPr lang="en-US" altLang="zh-TW" sz="1600" kern="0" dirty="0">
                <a:solidFill>
                  <a:schemeClr val="tx1">
                    <a:lumMod val="65000"/>
                    <a:lumOff val="35000"/>
                  </a:schemeClr>
                </a:solidFill>
                <a:latin typeface="+mn-ea"/>
                <a:cs typeface="+mn-ea"/>
                <a:sym typeface="微软雅黑"/>
              </a:rPr>
              <a:t>APP</a:t>
            </a:r>
            <a:r>
              <a:rPr lang="zh-TW" altLang="en-US" sz="1600" kern="0" dirty="0">
                <a:solidFill>
                  <a:schemeClr val="tx1">
                    <a:lumMod val="65000"/>
                    <a:lumOff val="35000"/>
                  </a:schemeClr>
                </a:solidFill>
                <a:latin typeface="+mn-ea"/>
                <a:cs typeface="+mn-ea"/>
                <a:sym typeface="微软雅黑"/>
              </a:rPr>
              <a:t>功能如何進行開發。</a:t>
            </a:r>
            <a:endParaRPr lang="zh-CN" altLang="en-US" sz="1600" kern="0" dirty="0">
              <a:solidFill>
                <a:schemeClr val="tx1">
                  <a:lumMod val="65000"/>
                  <a:lumOff val="35000"/>
                </a:schemeClr>
              </a:solidFill>
              <a:latin typeface="+mn-ea"/>
              <a:cs typeface="+mn-ea"/>
              <a:sym typeface="微软雅黑"/>
            </a:endParaRPr>
          </a:p>
        </p:txBody>
      </p:sp>
      <p:sp>
        <p:nvSpPr>
          <p:cNvPr id="41" name="矩形 40"/>
          <p:cNvSpPr/>
          <p:nvPr/>
        </p:nvSpPr>
        <p:spPr>
          <a:xfrm>
            <a:off x="1272784" y="3967165"/>
            <a:ext cx="1660874" cy="1491525"/>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3810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a:latin typeface="微软雅黑"/>
              <a:ea typeface="微软雅黑"/>
              <a:cs typeface="+mn-ea"/>
              <a:sym typeface="微软雅黑"/>
            </a:endParaRPr>
          </a:p>
        </p:txBody>
      </p:sp>
      <p:grpSp>
        <p:nvGrpSpPr>
          <p:cNvPr id="45" name="组合 58"/>
          <p:cNvGrpSpPr/>
          <p:nvPr/>
        </p:nvGrpSpPr>
        <p:grpSpPr>
          <a:xfrm>
            <a:off x="1272784" y="5900592"/>
            <a:ext cx="1703633" cy="349483"/>
            <a:chOff x="1280133" y="2641600"/>
            <a:chExt cx="1773057" cy="388342"/>
          </a:xfrm>
          <a:solidFill>
            <a:srgbClr val="00B0F0"/>
          </a:solidFill>
          <a:effectLst>
            <a:outerShdw blurRad="381000" dist="101600" dir="2700000" algn="ctr" rotWithShape="0">
              <a:srgbClr val="000000">
                <a:alpha val="30000"/>
              </a:srgbClr>
            </a:outerShdw>
          </a:effectLst>
        </p:grpSpPr>
        <p:sp>
          <p:nvSpPr>
            <p:cNvPr id="46" name="矩形 45"/>
            <p:cNvSpPr/>
            <p:nvPr/>
          </p:nvSpPr>
          <p:spPr>
            <a:xfrm>
              <a:off x="1280133" y="2641600"/>
              <a:ext cx="1773057" cy="388342"/>
            </a:xfrm>
            <a:prstGeom prst="rect">
              <a:avLst/>
            </a:prstGeom>
            <a:solidFill>
              <a:srgbClr val="002060"/>
            </a:solidFill>
            <a:ln w="25400" cap="flat" cmpd="sng" algn="ctr">
              <a:noFill/>
              <a:prstDash val="solid"/>
            </a:ln>
            <a:effectLst/>
          </p:spPr>
          <p:txBody>
            <a:bodyPr rtlCol="0" anchor="ctr"/>
            <a:lstStyle/>
            <a:p>
              <a:pPr algn="ctr">
                <a:defRPr/>
              </a:pPr>
              <a:endParaRPr lang="zh-CN" altLang="en-US" kern="0">
                <a:solidFill>
                  <a:schemeClr val="bg1"/>
                </a:solidFill>
                <a:latin typeface="微软雅黑"/>
                <a:ea typeface="微软雅黑"/>
                <a:cs typeface="+mn-ea"/>
                <a:sym typeface="微软雅黑"/>
              </a:endParaRPr>
            </a:p>
          </p:txBody>
        </p:sp>
        <p:sp>
          <p:nvSpPr>
            <p:cNvPr id="47" name="TextBox 60"/>
            <p:cNvSpPr txBox="1"/>
            <p:nvPr/>
          </p:nvSpPr>
          <p:spPr>
            <a:xfrm>
              <a:off x="1445225" y="2723305"/>
              <a:ext cx="1398370" cy="23939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defRPr/>
              </a:pPr>
              <a:r>
                <a:rPr lang="zh-TW" altLang="en-US" kern="0" dirty="0">
                  <a:latin typeface="微软雅黑"/>
                  <a:ea typeface="微软雅黑"/>
                  <a:cs typeface="+mn-ea"/>
                  <a:sym typeface="微软雅黑"/>
                </a:rPr>
                <a:t>數位行銷技術</a:t>
              </a:r>
              <a:r>
                <a:rPr lang="zh-TW" altLang="en-US" kern="0" dirty="0" smtClean="0">
                  <a:latin typeface="微软雅黑"/>
                  <a:ea typeface="微软雅黑"/>
                  <a:cs typeface="+mn-ea"/>
                  <a:sym typeface="微软雅黑"/>
                </a:rPr>
                <a:t>部</a:t>
              </a:r>
              <a:endParaRPr lang="en-US" altLang="zh-TW" kern="0" dirty="0" smtClean="0">
                <a:latin typeface="微软雅黑"/>
                <a:ea typeface="微软雅黑"/>
                <a:cs typeface="+mn-ea"/>
                <a:sym typeface="微软雅黑"/>
              </a:endParaRPr>
            </a:p>
          </p:txBody>
        </p:sp>
      </p:grpSp>
      <p:sp>
        <p:nvSpPr>
          <p:cNvPr id="23" name="矩形 22"/>
          <p:cNvSpPr/>
          <p:nvPr/>
        </p:nvSpPr>
        <p:spPr>
          <a:xfrm>
            <a:off x="3359785" y="1554982"/>
            <a:ext cx="7993414" cy="1893277"/>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4" name="矩形 23"/>
          <p:cNvSpPr/>
          <p:nvPr/>
        </p:nvSpPr>
        <p:spPr>
          <a:xfrm>
            <a:off x="1303264" y="1376365"/>
            <a:ext cx="1660874" cy="1491525"/>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38100">
            <a:gradFill flip="none" rotWithShape="1">
              <a:gsLst>
                <a:gs pos="0">
                  <a:schemeClr val="bg1">
                    <a:lumMod val="85000"/>
                  </a:schemeClr>
                </a:gs>
                <a:gs pos="100000">
                  <a:schemeClr val="bg1"/>
                </a:gs>
              </a:gsLst>
              <a:lin ang="18900000" scaled="1"/>
              <a:tileRect/>
            </a:gradFill>
          </a:ln>
          <a:effectLst>
            <a:outerShdw blurRad="381000" dist="101600" dir="27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a:latin typeface="微软雅黑"/>
              <a:ea typeface="微软雅黑"/>
              <a:cs typeface="+mn-ea"/>
              <a:sym typeface="微软雅黑"/>
            </a:endParaRPr>
          </a:p>
        </p:txBody>
      </p:sp>
      <p:grpSp>
        <p:nvGrpSpPr>
          <p:cNvPr id="25" name="组合 58"/>
          <p:cNvGrpSpPr/>
          <p:nvPr/>
        </p:nvGrpSpPr>
        <p:grpSpPr>
          <a:xfrm>
            <a:off x="1303264" y="3309792"/>
            <a:ext cx="1703633" cy="349483"/>
            <a:chOff x="1280133" y="2641600"/>
            <a:chExt cx="1773057" cy="388342"/>
          </a:xfrm>
          <a:solidFill>
            <a:srgbClr val="00B0F0"/>
          </a:solidFill>
          <a:effectLst>
            <a:outerShdw blurRad="381000" dist="101600" dir="2700000" algn="ctr" rotWithShape="0">
              <a:srgbClr val="000000">
                <a:alpha val="30000"/>
              </a:srgbClr>
            </a:outerShdw>
          </a:effectLst>
        </p:grpSpPr>
        <p:sp>
          <p:nvSpPr>
            <p:cNvPr id="26" name="矩形 25"/>
            <p:cNvSpPr/>
            <p:nvPr/>
          </p:nvSpPr>
          <p:spPr>
            <a:xfrm>
              <a:off x="1280133" y="2641600"/>
              <a:ext cx="1773057" cy="388342"/>
            </a:xfrm>
            <a:prstGeom prst="rect">
              <a:avLst/>
            </a:prstGeom>
            <a:solidFill>
              <a:srgbClr val="002060"/>
            </a:solidFill>
            <a:ln w="25400" cap="flat" cmpd="sng" algn="ctr">
              <a:noFill/>
              <a:prstDash val="solid"/>
            </a:ln>
            <a:effectLst/>
          </p:spPr>
          <p:txBody>
            <a:bodyPr rtlCol="0" anchor="ctr"/>
            <a:lstStyle/>
            <a:p>
              <a:pPr algn="ctr">
                <a:defRPr/>
              </a:pPr>
              <a:endParaRPr lang="zh-CN" altLang="en-US" kern="0">
                <a:solidFill>
                  <a:schemeClr val="bg1"/>
                </a:solidFill>
                <a:latin typeface="微软雅黑"/>
                <a:ea typeface="微软雅黑"/>
                <a:cs typeface="+mn-ea"/>
                <a:sym typeface="微软雅黑"/>
              </a:endParaRPr>
            </a:p>
          </p:txBody>
        </p:sp>
        <p:sp>
          <p:nvSpPr>
            <p:cNvPr id="28" name="TextBox 60"/>
            <p:cNvSpPr txBox="1"/>
            <p:nvPr/>
          </p:nvSpPr>
          <p:spPr>
            <a:xfrm>
              <a:off x="1445225" y="2723305"/>
              <a:ext cx="1398370" cy="23939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defRPr/>
              </a:pPr>
              <a:r>
                <a:rPr lang="zh-TW" altLang="en-US" kern="0" dirty="0">
                  <a:latin typeface="微软雅黑"/>
                  <a:ea typeface="微软雅黑"/>
                  <a:cs typeface="+mn-ea"/>
                  <a:sym typeface="微软雅黑"/>
                </a:rPr>
                <a:t>數位行銷技術</a:t>
              </a:r>
              <a:r>
                <a:rPr lang="zh-TW" altLang="en-US" kern="0" dirty="0" smtClean="0">
                  <a:latin typeface="微软雅黑"/>
                  <a:ea typeface="微软雅黑"/>
                  <a:cs typeface="+mn-ea"/>
                  <a:sym typeface="微软雅黑"/>
                </a:rPr>
                <a:t>部</a:t>
              </a:r>
              <a:endParaRPr lang="en-US" altLang="zh-TW" kern="0" dirty="0" smtClean="0">
                <a:latin typeface="微软雅黑"/>
                <a:ea typeface="微软雅黑"/>
                <a:cs typeface="+mn-ea"/>
                <a:sym typeface="微软雅黑"/>
              </a:endParaRPr>
            </a:p>
          </p:txBody>
        </p:sp>
      </p:grpSp>
      <p:sp>
        <p:nvSpPr>
          <p:cNvPr id="29" name="矩形 28"/>
          <p:cNvSpPr>
            <a:spLocks noChangeArrowheads="1"/>
          </p:cNvSpPr>
          <p:nvPr/>
        </p:nvSpPr>
        <p:spPr bwMode="auto">
          <a:xfrm>
            <a:off x="1018633" y="2958322"/>
            <a:ext cx="2287279"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TW" altLang="en-US" b="1" cap="all" dirty="0">
                <a:solidFill>
                  <a:srgbClr val="CC0000"/>
                </a:solidFill>
                <a:latin typeface="微软雅黑"/>
                <a:ea typeface="微软雅黑"/>
                <a:cs typeface="+mn-ea"/>
                <a:sym typeface="微软雅黑"/>
              </a:rPr>
              <a:t>台灣科技</a:t>
            </a:r>
            <a:r>
              <a:rPr lang="zh-TW" altLang="en-US" b="1" cap="all" dirty="0" smtClean="0">
                <a:solidFill>
                  <a:srgbClr val="CC0000"/>
                </a:solidFill>
                <a:latin typeface="微软雅黑"/>
                <a:ea typeface="微软雅黑"/>
                <a:cs typeface="+mn-ea"/>
                <a:sym typeface="微软雅黑"/>
              </a:rPr>
              <a:t>大學 梁同學</a:t>
            </a:r>
            <a:endParaRPr lang="en-US" altLang="zh-CN" b="1" cap="all" dirty="0">
              <a:solidFill>
                <a:srgbClr val="CC0000"/>
              </a:solidFill>
              <a:latin typeface="微软雅黑"/>
              <a:ea typeface="微软雅黑"/>
              <a:cs typeface="+mn-ea"/>
              <a:sym typeface="微软雅黑"/>
            </a:endParaRPr>
          </a:p>
        </p:txBody>
      </p:sp>
      <p:sp>
        <p:nvSpPr>
          <p:cNvPr id="30" name="TextBox 55"/>
          <p:cNvSpPr txBox="1"/>
          <p:nvPr/>
        </p:nvSpPr>
        <p:spPr>
          <a:xfrm>
            <a:off x="3402542" y="1812964"/>
            <a:ext cx="7841461" cy="1477328"/>
          </a:xfrm>
          <a:prstGeom prst="rect">
            <a:avLst/>
          </a:prstGeom>
          <a:noFill/>
        </p:spPr>
        <p:txBody>
          <a:bodyPr wrap="square" lIns="0" tIns="0" rIns="0" bIns="0" rtlCol="0">
            <a:spAutoFit/>
          </a:bodyPr>
          <a:lstStyle/>
          <a:p>
            <a:pPr algn="just"/>
            <a:r>
              <a:rPr lang="zh-TW" altLang="en-US" sz="1600" kern="0" dirty="0">
                <a:solidFill>
                  <a:schemeClr val="tx1">
                    <a:lumMod val="65000"/>
                    <a:lumOff val="35000"/>
                  </a:schemeClr>
                </a:solidFill>
                <a:latin typeface="+mn-ea"/>
                <a:cs typeface="+mn-ea"/>
                <a:sym typeface="微软雅黑"/>
              </a:rPr>
              <a:t>電腦技能方面，</a:t>
            </a:r>
            <a:r>
              <a:rPr lang="zh-TW" altLang="en-US" sz="1600" b="1" kern="0" dirty="0">
                <a:solidFill>
                  <a:srgbClr val="C00000"/>
                </a:solidFill>
                <a:latin typeface="+mn-ea"/>
                <a:cs typeface="+mn-ea"/>
                <a:sym typeface="微软雅黑"/>
              </a:rPr>
              <a:t>增進了自己的</a:t>
            </a:r>
            <a:r>
              <a:rPr lang="en-US" altLang="zh-TW" sz="1600" b="1" kern="0" dirty="0">
                <a:solidFill>
                  <a:srgbClr val="C00000"/>
                </a:solidFill>
                <a:latin typeface="+mn-ea"/>
                <a:cs typeface="+mn-ea"/>
                <a:sym typeface="微软雅黑"/>
              </a:rPr>
              <a:t>Excel</a:t>
            </a:r>
            <a:r>
              <a:rPr lang="zh-TW" altLang="en-US" sz="1600" b="1" kern="0" dirty="0">
                <a:solidFill>
                  <a:srgbClr val="C00000"/>
                </a:solidFill>
                <a:latin typeface="+mn-ea"/>
                <a:cs typeface="+mn-ea"/>
                <a:sym typeface="微软雅黑"/>
              </a:rPr>
              <a:t>及</a:t>
            </a:r>
            <a:r>
              <a:rPr lang="en-US" altLang="zh-TW" sz="1600" b="1" kern="0" dirty="0">
                <a:solidFill>
                  <a:srgbClr val="C00000"/>
                </a:solidFill>
                <a:latin typeface="+mn-ea"/>
                <a:cs typeface="+mn-ea"/>
                <a:sym typeface="微软雅黑"/>
              </a:rPr>
              <a:t>SQL</a:t>
            </a:r>
            <a:r>
              <a:rPr lang="zh-TW" altLang="en-US" sz="1600" b="1" kern="0" dirty="0">
                <a:solidFill>
                  <a:srgbClr val="C00000"/>
                </a:solidFill>
                <a:latin typeface="+mn-ea"/>
                <a:cs typeface="+mn-ea"/>
                <a:sym typeface="微软雅黑"/>
              </a:rPr>
              <a:t>能力</a:t>
            </a:r>
            <a:r>
              <a:rPr lang="zh-TW" altLang="en-US" sz="1600" kern="0" dirty="0">
                <a:solidFill>
                  <a:schemeClr val="tx1">
                    <a:lumMod val="65000"/>
                    <a:lumOff val="35000"/>
                  </a:schemeClr>
                </a:solidFill>
                <a:latin typeface="+mn-ea"/>
                <a:cs typeface="+mn-ea"/>
                <a:sym typeface="微软雅黑"/>
              </a:rPr>
              <a:t>；另於軟實力方面也收穫滿滿，不僅學習如何有效的溝通及解決工作所遇之問題，在學習力及時間管理上也精進不少，經過幾個月的實習，在專案執行的工作流程上比過去更加清楚，工作效率也有明顯提升。很感謝同事、帶領我的</a:t>
            </a:r>
            <a:r>
              <a:rPr lang="en-US" altLang="zh-TW" sz="1600" kern="0" dirty="0">
                <a:solidFill>
                  <a:schemeClr val="tx1">
                    <a:lumMod val="65000"/>
                    <a:lumOff val="35000"/>
                  </a:schemeClr>
                </a:solidFill>
                <a:latin typeface="+mn-ea"/>
                <a:cs typeface="+mn-ea"/>
                <a:sym typeface="微软雅黑"/>
              </a:rPr>
              <a:t>mentor</a:t>
            </a:r>
            <a:r>
              <a:rPr lang="zh-TW" altLang="en-US" sz="1600" kern="0" dirty="0">
                <a:solidFill>
                  <a:schemeClr val="tx1">
                    <a:lumMod val="65000"/>
                    <a:lumOff val="35000"/>
                  </a:schemeClr>
                </a:solidFill>
                <a:latin typeface="+mn-ea"/>
                <a:cs typeface="+mn-ea"/>
                <a:sym typeface="微软雅黑"/>
              </a:rPr>
              <a:t>跟部門主管耐心指教，不管是軟硬實力都很願意跟我分享，在</a:t>
            </a:r>
            <a:r>
              <a:rPr lang="zh-TW" altLang="en-US" sz="1600" b="1" kern="0" dirty="0">
                <a:solidFill>
                  <a:srgbClr val="C00000"/>
                </a:solidFill>
                <a:latin typeface="+mn-ea"/>
                <a:cs typeface="+mn-ea"/>
                <a:sym typeface="微软雅黑"/>
              </a:rPr>
              <a:t>學習新技能、解決問題能力還是時間管理方面</a:t>
            </a:r>
            <a:r>
              <a:rPr lang="zh-TW" altLang="en-US" sz="1600" kern="0" dirty="0">
                <a:solidFill>
                  <a:schemeClr val="tx1">
                    <a:lumMod val="65000"/>
                    <a:lumOff val="35000"/>
                  </a:schemeClr>
                </a:solidFill>
                <a:latin typeface="+mn-ea"/>
                <a:cs typeface="+mn-ea"/>
                <a:sym typeface="微软雅黑"/>
              </a:rPr>
              <a:t>都有持續精進，謝謝公司給我機會成長學習，也期盼自己在實習期間持續精進不同於學校的實務能力。</a:t>
            </a:r>
            <a:endParaRPr lang="zh-CN" altLang="en-US" sz="1600" kern="0" dirty="0">
              <a:solidFill>
                <a:schemeClr val="tx1">
                  <a:lumMod val="65000"/>
                  <a:lumOff val="35000"/>
                </a:schemeClr>
              </a:solidFill>
              <a:latin typeface="+mn-ea"/>
              <a:cs typeface="+mn-ea"/>
              <a:sym typeface="微软雅黑"/>
            </a:endParaRPr>
          </a:p>
        </p:txBody>
      </p:sp>
    </p:spTree>
    <p:extLst>
      <p:ext uri="{BB962C8B-B14F-4D97-AF65-F5344CB8AC3E}">
        <p14:creationId xmlns:p14="http://schemas.microsoft.com/office/powerpoint/2010/main" val="17243188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0000">
                                          <p:cBhvr additive="base">
                                            <p:cTn id="19"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 calcmode="lin" valueType="num">
                                          <p:cBhvr>
                                            <p:cTn id="26" dur="1000" fill="hold"/>
                                            <p:tgtEl>
                                              <p:spTgt spid="41"/>
                                            </p:tgtEl>
                                            <p:attrNameLst>
                                              <p:attrName>style.rotation</p:attrName>
                                            </p:attrNameLst>
                                          </p:cBhvr>
                                          <p:tavLst>
                                            <p:tav tm="0">
                                              <p:val>
                                                <p:fltVal val="90"/>
                                              </p:val>
                                            </p:tav>
                                            <p:tav tm="100000">
                                              <p:val>
                                                <p:fltVal val="0"/>
                                              </p:val>
                                            </p:tav>
                                          </p:tavLst>
                                        </p:anim>
                                        <p:animEffect transition="in" filter="fade">
                                          <p:cBhvr>
                                            <p:cTn id="27" dur="1000"/>
                                            <p:tgtEl>
                                              <p:spTgt spid="41"/>
                                            </p:tgtEl>
                                          </p:cBhvr>
                                        </p:animEffect>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3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52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14:bounceEnd="50000">
                                          <p:cBhvr additive="base">
                                            <p:cTn id="60"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p:bldP spid="33" grpId="0"/>
          <p:bldP spid="41" grpId="0" animBg="1"/>
          <p:bldP spid="23" grpId="0" animBg="1"/>
          <p:bldP spid="24" grpId="0" animBg="1"/>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31"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 calcmode="lin" valueType="num">
                                          <p:cBhvr>
                                            <p:cTn id="26" dur="1000" fill="hold"/>
                                            <p:tgtEl>
                                              <p:spTgt spid="41"/>
                                            </p:tgtEl>
                                            <p:attrNameLst>
                                              <p:attrName>style.rotation</p:attrName>
                                            </p:attrNameLst>
                                          </p:cBhvr>
                                          <p:tavLst>
                                            <p:tav tm="0">
                                              <p:val>
                                                <p:fltVal val="90"/>
                                              </p:val>
                                            </p:tav>
                                            <p:tav tm="100000">
                                              <p:val>
                                                <p:fltVal val="0"/>
                                              </p:val>
                                            </p:tav>
                                          </p:tavLst>
                                        </p:anim>
                                        <p:animEffect transition="in" filter="fade">
                                          <p:cBhvr>
                                            <p:cTn id="27" dur="1000"/>
                                            <p:tgtEl>
                                              <p:spTgt spid="41"/>
                                            </p:tgtEl>
                                          </p:cBhvr>
                                        </p:animEffect>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3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52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fltVal val="0.5"/>
                                              </p:val>
                                            </p:tav>
                                            <p:tav tm="100000">
                                              <p:val>
                                                <p:strVal val="#ppt_x"/>
                                              </p:val>
                                            </p:tav>
                                          </p:tavLst>
                                        </p:anim>
                                        <p:anim calcmode="lin" valueType="num">
                                          <p:cBhvr>
                                            <p:cTn id="52" dur="500" fill="hold"/>
                                            <p:tgtEl>
                                              <p:spTgt spid="29"/>
                                            </p:tgtEl>
                                            <p:attrNameLst>
                                              <p:attrName>ppt_y</p:attrName>
                                            </p:attrNameLst>
                                          </p:cBhvr>
                                          <p:tavLst>
                                            <p:tav tm="0">
                                              <p:val>
                                                <p:fltVal val="0.5"/>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1"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p:bldP spid="33" grpId="0"/>
          <p:bldP spid="41" grpId="0" animBg="1"/>
          <p:bldP spid="23" grpId="0" animBg="1"/>
          <p:bldP spid="24" grpId="0" animBg="1"/>
          <p:bldP spid="29" grpId="0"/>
          <p:bldP spid="3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dirty="0" smtClean="0"/>
              <a:t>2023</a:t>
            </a:r>
            <a:r>
              <a:rPr lang="zh-TW" altLang="en-US" dirty="0" smtClean="0"/>
              <a:t>學</a:t>
            </a:r>
            <a:r>
              <a:rPr lang="zh-TW" altLang="en-US" dirty="0"/>
              <a:t>期</a:t>
            </a:r>
            <a:r>
              <a:rPr lang="zh-TW" altLang="en-US" dirty="0" smtClean="0"/>
              <a:t>實習機會</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66763320"/>
              </p:ext>
            </p:extLst>
          </p:nvPr>
        </p:nvGraphicFramePr>
        <p:xfrm>
          <a:off x="507999" y="1221822"/>
          <a:ext cx="11257279" cy="5208670"/>
        </p:xfrm>
        <a:graphic>
          <a:graphicData uri="http://schemas.openxmlformats.org/drawingml/2006/table">
            <a:tbl>
              <a:tblPr>
                <a:tableStyleId>{5C22544A-7EE6-4342-B048-85BDC9FD1C3A}</a:tableStyleId>
              </a:tblPr>
              <a:tblGrid>
                <a:gridCol w="413094">
                  <a:extLst>
                    <a:ext uri="{9D8B030D-6E8A-4147-A177-3AD203B41FA5}">
                      <a16:colId xmlns:a16="http://schemas.microsoft.com/office/drawing/2014/main" val="3146385233"/>
                    </a:ext>
                  </a:extLst>
                </a:gridCol>
                <a:gridCol w="1652312">
                  <a:extLst>
                    <a:ext uri="{9D8B030D-6E8A-4147-A177-3AD203B41FA5}">
                      <a16:colId xmlns:a16="http://schemas.microsoft.com/office/drawing/2014/main" val="142649965"/>
                    </a:ext>
                  </a:extLst>
                </a:gridCol>
                <a:gridCol w="513671">
                  <a:extLst>
                    <a:ext uri="{9D8B030D-6E8A-4147-A177-3AD203B41FA5}">
                      <a16:colId xmlns:a16="http://schemas.microsoft.com/office/drawing/2014/main" val="441002428"/>
                    </a:ext>
                  </a:extLst>
                </a:gridCol>
                <a:gridCol w="804204">
                  <a:extLst>
                    <a:ext uri="{9D8B030D-6E8A-4147-A177-3AD203B41FA5}">
                      <a16:colId xmlns:a16="http://schemas.microsoft.com/office/drawing/2014/main" val="953462648"/>
                    </a:ext>
                  </a:extLst>
                </a:gridCol>
                <a:gridCol w="1241924">
                  <a:extLst>
                    <a:ext uri="{9D8B030D-6E8A-4147-A177-3AD203B41FA5}">
                      <a16:colId xmlns:a16="http://schemas.microsoft.com/office/drawing/2014/main" val="139471688"/>
                    </a:ext>
                  </a:extLst>
                </a:gridCol>
                <a:gridCol w="1142074">
                  <a:extLst>
                    <a:ext uri="{9D8B030D-6E8A-4147-A177-3AD203B41FA5}">
                      <a16:colId xmlns:a16="http://schemas.microsoft.com/office/drawing/2014/main" val="2461260020"/>
                    </a:ext>
                  </a:extLst>
                </a:gridCol>
                <a:gridCol w="2500322">
                  <a:extLst>
                    <a:ext uri="{9D8B030D-6E8A-4147-A177-3AD203B41FA5}">
                      <a16:colId xmlns:a16="http://schemas.microsoft.com/office/drawing/2014/main" val="2059266583"/>
                    </a:ext>
                  </a:extLst>
                </a:gridCol>
                <a:gridCol w="2989678">
                  <a:extLst>
                    <a:ext uri="{9D8B030D-6E8A-4147-A177-3AD203B41FA5}">
                      <a16:colId xmlns:a16="http://schemas.microsoft.com/office/drawing/2014/main" val="895748255"/>
                    </a:ext>
                  </a:extLst>
                </a:gridCol>
              </a:tblGrid>
              <a:tr h="542712">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編號</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職務名稱</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smtClean="0">
                          <a:solidFill>
                            <a:schemeClr val="bg1"/>
                          </a:solidFill>
                          <a:effectLst/>
                          <a:latin typeface="+mn-lt"/>
                          <a:ea typeface="Noto Sans TC" panose="020B0500000000000000"/>
                          <a:cs typeface="+mn-cs"/>
                        </a:rPr>
                        <a:t>需求人數</a:t>
                      </a:r>
                      <a:endParaRPr lang="zh-TW" altLang="en-US" sz="1500" b="1" u="none" strike="noStrike" kern="1200" dirty="0">
                        <a:solidFill>
                          <a:schemeClr val="bg1"/>
                        </a:solidFill>
                        <a:effectLst/>
                        <a:latin typeface="+mn-lt"/>
                        <a:ea typeface="Noto Sans TC" panose="020B0500000000000000"/>
                        <a:cs typeface="+mn-cs"/>
                      </a:endParaRP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工作地點</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學歷</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科系</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smtClean="0">
                          <a:solidFill>
                            <a:schemeClr val="bg1"/>
                          </a:solidFill>
                          <a:effectLst/>
                          <a:latin typeface="+mn-lt"/>
                          <a:ea typeface="Noto Sans TC" panose="020B0500000000000000"/>
                          <a:cs typeface="+mn-cs"/>
                        </a:rPr>
                        <a:t>工作內容</a:t>
                      </a:r>
                      <a:endParaRPr lang="zh-TW" altLang="en-US" sz="1500" b="1" u="none" strike="noStrike" kern="1200" dirty="0">
                        <a:solidFill>
                          <a:schemeClr val="bg1"/>
                        </a:solidFill>
                        <a:effectLst/>
                        <a:latin typeface="+mn-lt"/>
                        <a:ea typeface="Noto Sans TC" panose="020B0500000000000000"/>
                        <a:cs typeface="+mn-cs"/>
                      </a:endParaRP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能力與特質需求</a:t>
                      </a:r>
                    </a:p>
                  </a:txBody>
                  <a:tcPr marL="6644" marR="6644" marT="6644" marB="0" anchor="ctr">
                    <a:solidFill>
                      <a:schemeClr val="accent1"/>
                    </a:solidFill>
                  </a:tcPr>
                </a:tc>
                <a:extLst>
                  <a:ext uri="{0D108BD9-81ED-4DB2-BD59-A6C34878D82A}">
                    <a16:rowId xmlns:a16="http://schemas.microsoft.com/office/drawing/2014/main" val="3918444841"/>
                  </a:ext>
                </a:extLst>
              </a:tr>
              <a:tr h="1669393">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保險系統商業分析師實習生</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開發金控大樓</a:t>
                      </a: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碩一升碩二</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大三升大四</a:t>
                      </a:r>
                    </a:p>
                  </a:txBody>
                  <a:tcPr marL="9525" marR="9525" marT="9525" marB="0" anchor="ctr"/>
                </a:tc>
                <a:tc>
                  <a:txBody>
                    <a:bodyPr/>
                    <a:lstStyle/>
                    <a:p>
                      <a:pPr algn="l"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保險金融系</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p>
                    <a:p>
                      <a:pPr algn="l"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資訊管理系</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金融產業的資料收集與分析，專案簡報製作</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參與產品功能設計發想及討論</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測試案例及文件撰寫</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進行不同載具、作業系統測試</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5.</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學習成果發表及心得分享</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個性正向樂觀，具抗壓性</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願意團隊合作，善於溝通</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勇於接收挑戰，主動進取</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熟悉</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Excel </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和</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PPT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等工具</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5.</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具備金融知識或取得保險相關證照</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4198212751"/>
                  </a:ext>
                </a:extLst>
              </a:tr>
              <a:tr h="843119">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tc>
                <a:tc>
                  <a:txBody>
                    <a:bodyPr/>
                    <a:lstStyle/>
                    <a:p>
                      <a:pPr marL="0" marR="0" lvl="0" indent="0" algn="ctr" defTabSz="914332"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資訊安全部實習生</a:t>
                      </a: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開發金控大樓</a:t>
                      </a: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碩一升碩二</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大三升大四</a:t>
                      </a: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資訊相關科系</a:t>
                      </a:r>
                    </a:p>
                  </a:txBody>
                  <a:tcPr marL="0" marR="0" marT="0"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資安事件監控、分析及應變</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資安情報通報與回應</a:t>
                      </a:r>
                    </a:p>
                  </a:txBody>
                  <a:tcPr marL="0" marR="0" marT="0" marB="0" anchor="ctr"/>
                </a:tc>
                <a:tc>
                  <a:txBody>
                    <a:bodyPr/>
                    <a:lstStyle/>
                    <a:p>
                      <a:pPr algn="l"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對資訊安全管理有興趣者</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具資訊安全管理</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技術基礎知識</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態度積極主動，具學習熱忱、責任感及抗壓性</a:t>
                      </a:r>
                    </a:p>
                  </a:txBody>
                  <a:tcPr marL="0" marR="0" marT="0" marB="0" anchor="ctr"/>
                </a:tc>
                <a:extLst>
                  <a:ext uri="{0D108BD9-81ED-4DB2-BD59-A6C34878D82A}">
                    <a16:rowId xmlns:a16="http://schemas.microsoft.com/office/drawing/2014/main" val="2509677452"/>
                  </a:ext>
                </a:extLst>
              </a:tr>
              <a:tr h="830065">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tc>
                <a:tc>
                  <a:txBody>
                    <a:bodyPr/>
                    <a:lstStyle/>
                    <a:p>
                      <a:pPr marL="0" marR="0" lvl="0" indent="0" algn="ctr" defTabSz="914332"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資訊安全部實習生</a:t>
                      </a: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開發金控大樓</a:t>
                      </a: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碩一升碩二</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大三升大四</a:t>
                      </a: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資訊相關科系</a:t>
                      </a:r>
                    </a:p>
                  </a:txBody>
                  <a:tcPr marL="0" marR="0" marT="0"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程式黑白箱安全掃描</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弱點分析</a:t>
                      </a:r>
                    </a:p>
                  </a:txBody>
                  <a:tcPr marL="0" marR="0" marT="0"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對資訊安全管理有興趣者</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具資訊安全管理</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技術基礎知識</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態度積極主動，具學習熱忱、責任感及抗壓性</a:t>
                      </a:r>
                    </a:p>
                  </a:txBody>
                  <a:tcPr marL="0" marR="0" marT="0" marB="0" anchor="ctr"/>
                </a:tc>
                <a:extLst>
                  <a:ext uri="{0D108BD9-81ED-4DB2-BD59-A6C34878D82A}">
                    <a16:rowId xmlns:a16="http://schemas.microsoft.com/office/drawing/2014/main" val="3440052532"/>
                  </a:ext>
                </a:extLst>
              </a:tr>
              <a:tr h="1254361">
                <a:tc>
                  <a:txBody>
                    <a:bodyPr/>
                    <a:lstStyle/>
                    <a:p>
                      <a:pPr algn="ctr"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資訊工程部實習生</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敦北大樓</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碩一升碩二</a:t>
                      </a:r>
                      <a:b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b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大三升大四</a:t>
                      </a:r>
                    </a:p>
                  </a:txBody>
                  <a:tcPr marL="9525" marR="9525" marT="9525" marB="0" anchor="ct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資訊相關科系</a:t>
                      </a:r>
                    </a:p>
                  </a:txBody>
                  <a:tcPr marL="0" marR="0" marT="0" marB="0" anchor="ctr"/>
                </a:tc>
                <a:tc>
                  <a:txBody>
                    <a:bodyPr/>
                    <a:lstStyle/>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高權帳號回收及高權系統管理。</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了解資訊系統高權限的管控方式</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帳號權限群組化規劃及管理。</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了解公司各系統帳號權限關聯性</a:t>
                      </a: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熟悉總體經濟學</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善於資料收集與分析</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認真負責</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抗壓性強</a:t>
                      </a:r>
                    </a:p>
                  </a:txBody>
                  <a:tcPr marL="9525" marR="9525" marT="9525" marB="0" anchor="ctr"/>
                </a:tc>
                <a:extLst>
                  <a:ext uri="{0D108BD9-81ED-4DB2-BD59-A6C34878D82A}">
                    <a16:rowId xmlns:a16="http://schemas.microsoft.com/office/drawing/2014/main" val="1580715967"/>
                  </a:ext>
                </a:extLst>
              </a:tr>
            </a:tbl>
          </a:graphicData>
        </a:graphic>
      </p:graphicFrame>
    </p:spTree>
    <p:extLst>
      <p:ext uri="{BB962C8B-B14F-4D97-AF65-F5344CB8AC3E}">
        <p14:creationId xmlns:p14="http://schemas.microsoft.com/office/powerpoint/2010/main" val="1650902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dirty="0" smtClean="0"/>
              <a:t>2023</a:t>
            </a:r>
            <a:r>
              <a:rPr lang="zh-TW" altLang="en-US" dirty="0"/>
              <a:t>學期實習機會</a:t>
            </a:r>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49330607"/>
              </p:ext>
            </p:extLst>
          </p:nvPr>
        </p:nvGraphicFramePr>
        <p:xfrm>
          <a:off x="749616" y="1228061"/>
          <a:ext cx="11168065" cy="4085619"/>
        </p:xfrm>
        <a:graphic>
          <a:graphicData uri="http://schemas.openxmlformats.org/drawingml/2006/table">
            <a:tbl>
              <a:tblPr>
                <a:tableStyleId>{5C22544A-7EE6-4342-B048-85BDC9FD1C3A}</a:tableStyleId>
              </a:tblPr>
              <a:tblGrid>
                <a:gridCol w="411925">
                  <a:extLst>
                    <a:ext uri="{9D8B030D-6E8A-4147-A177-3AD203B41FA5}">
                      <a16:colId xmlns:a16="http://schemas.microsoft.com/office/drawing/2014/main" val="3146385233"/>
                    </a:ext>
                  </a:extLst>
                </a:gridCol>
                <a:gridCol w="1390659">
                  <a:extLst>
                    <a:ext uri="{9D8B030D-6E8A-4147-A177-3AD203B41FA5}">
                      <a16:colId xmlns:a16="http://schemas.microsoft.com/office/drawing/2014/main" val="142649965"/>
                    </a:ext>
                  </a:extLst>
                </a:gridCol>
                <a:gridCol w="541542">
                  <a:extLst>
                    <a:ext uri="{9D8B030D-6E8A-4147-A177-3AD203B41FA5}">
                      <a16:colId xmlns:a16="http://schemas.microsoft.com/office/drawing/2014/main" val="441002428"/>
                    </a:ext>
                  </a:extLst>
                </a:gridCol>
                <a:gridCol w="955661">
                  <a:extLst>
                    <a:ext uri="{9D8B030D-6E8A-4147-A177-3AD203B41FA5}">
                      <a16:colId xmlns:a16="http://schemas.microsoft.com/office/drawing/2014/main" val="953462648"/>
                    </a:ext>
                  </a:extLst>
                </a:gridCol>
                <a:gridCol w="1040609">
                  <a:extLst>
                    <a:ext uri="{9D8B030D-6E8A-4147-A177-3AD203B41FA5}">
                      <a16:colId xmlns:a16="http://schemas.microsoft.com/office/drawing/2014/main" val="139471688"/>
                    </a:ext>
                  </a:extLst>
                </a:gridCol>
                <a:gridCol w="1252979">
                  <a:extLst>
                    <a:ext uri="{9D8B030D-6E8A-4147-A177-3AD203B41FA5}">
                      <a16:colId xmlns:a16="http://schemas.microsoft.com/office/drawing/2014/main" val="2461260020"/>
                    </a:ext>
                  </a:extLst>
                </a:gridCol>
                <a:gridCol w="2848459">
                  <a:extLst>
                    <a:ext uri="{9D8B030D-6E8A-4147-A177-3AD203B41FA5}">
                      <a16:colId xmlns:a16="http://schemas.microsoft.com/office/drawing/2014/main" val="222404550"/>
                    </a:ext>
                  </a:extLst>
                </a:gridCol>
                <a:gridCol w="2726231">
                  <a:extLst>
                    <a:ext uri="{9D8B030D-6E8A-4147-A177-3AD203B41FA5}">
                      <a16:colId xmlns:a16="http://schemas.microsoft.com/office/drawing/2014/main" val="895748255"/>
                    </a:ext>
                  </a:extLst>
                </a:gridCol>
              </a:tblGrid>
              <a:tr h="563487">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編號</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職務名稱</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smtClean="0">
                          <a:solidFill>
                            <a:schemeClr val="bg1"/>
                          </a:solidFill>
                          <a:effectLst/>
                          <a:latin typeface="+mn-lt"/>
                          <a:ea typeface="Noto Sans TC" panose="020B0500000000000000"/>
                          <a:cs typeface="+mn-cs"/>
                        </a:rPr>
                        <a:t>需求人數</a:t>
                      </a:r>
                      <a:endParaRPr lang="zh-TW" altLang="en-US" sz="1500" b="1" u="none" strike="noStrike" kern="1200" dirty="0">
                        <a:solidFill>
                          <a:schemeClr val="bg1"/>
                        </a:solidFill>
                        <a:effectLst/>
                        <a:latin typeface="+mn-lt"/>
                        <a:ea typeface="Noto Sans TC" panose="020B0500000000000000"/>
                        <a:cs typeface="+mn-cs"/>
                      </a:endParaRP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工作地點</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學歷</a:t>
                      </a: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科系</a:t>
                      </a:r>
                    </a:p>
                  </a:txBody>
                  <a:tcPr marL="6644" marR="6644" marT="6644"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500" b="1" u="none" strike="noStrike" kern="1200" dirty="0" smtClean="0">
                          <a:solidFill>
                            <a:schemeClr val="bg1"/>
                          </a:solidFill>
                          <a:effectLst/>
                          <a:latin typeface="+mn-lt"/>
                          <a:ea typeface="Noto Sans TC" panose="020B0500000000000000"/>
                          <a:cs typeface="+mn-cs"/>
                        </a:rPr>
                        <a:t>工作內容</a:t>
                      </a:r>
                    </a:p>
                    <a:p>
                      <a:pPr marL="0" algn="ctr" defTabSz="914400" rtl="0" eaLnBrk="1" fontAlgn="ctr" latinLnBrk="0" hangingPunct="1"/>
                      <a:endParaRPr lang="zh-TW" altLang="en-US" sz="1500" b="1" u="none" strike="noStrike" kern="1200" dirty="0">
                        <a:solidFill>
                          <a:schemeClr val="bg1"/>
                        </a:solidFill>
                        <a:effectLst/>
                        <a:latin typeface="+mn-lt"/>
                        <a:ea typeface="Noto Sans TC" panose="020B0500000000000000"/>
                        <a:cs typeface="+mn-cs"/>
                      </a:endParaRPr>
                    </a:p>
                  </a:txBody>
                  <a:tcPr marL="6644" marR="6644" marT="6644" marB="0" anchor="ctr">
                    <a:solidFill>
                      <a:schemeClr val="accent1"/>
                    </a:solidFill>
                  </a:tcPr>
                </a:tc>
                <a:tc>
                  <a:txBody>
                    <a:bodyPr/>
                    <a:lstStyle/>
                    <a:p>
                      <a:pPr marL="0" algn="ctr" defTabSz="914400" rtl="0" eaLnBrk="1" fontAlgn="ctr" latinLnBrk="0" hangingPunct="1"/>
                      <a:r>
                        <a:rPr lang="zh-TW" altLang="en-US" sz="1500" b="1" u="none" strike="noStrike" kern="1200" dirty="0">
                          <a:solidFill>
                            <a:schemeClr val="bg1"/>
                          </a:solidFill>
                          <a:effectLst/>
                          <a:latin typeface="+mn-lt"/>
                          <a:ea typeface="Noto Sans TC" panose="020B0500000000000000"/>
                          <a:cs typeface="+mn-cs"/>
                        </a:rPr>
                        <a:t>能力與特質需求</a:t>
                      </a:r>
                    </a:p>
                  </a:txBody>
                  <a:tcPr marL="6644" marR="6644" marT="6644" marB="0" anchor="ctr">
                    <a:solidFill>
                      <a:schemeClr val="accent1"/>
                    </a:solidFill>
                  </a:tcPr>
                </a:tc>
                <a:extLst>
                  <a:ext uri="{0D108BD9-81ED-4DB2-BD59-A6C34878D82A}">
                    <a16:rowId xmlns:a16="http://schemas.microsoft.com/office/drawing/2014/main" val="3918444841"/>
                  </a:ext>
                </a:extLst>
              </a:tr>
              <a:tr h="3522132">
                <a:tc>
                  <a:txBody>
                    <a:bodyPr/>
                    <a:lstStyle/>
                    <a:p>
                      <a:pPr algn="ctr"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資訊工程部</a:t>
                      </a:r>
                      <a:endPar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實習生</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敦北大樓</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碩一升碩二</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大三升大四</a:t>
                      </a:r>
                    </a:p>
                  </a:txBody>
                  <a:tcPr marL="9525" marR="9525" marT="9525" marB="0" anchor="ctr"/>
                </a:tc>
                <a:tc>
                  <a:txBody>
                    <a:bodyPr/>
                    <a:lstStyle/>
                    <a:p>
                      <a:pPr algn="ctr" fontAlgn="ct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資訊相關科系</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服務窗口一線</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紀錄使用者電腦問題的報修，追蹤處理進度，透過二線的問題解決方式，學系必製作</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SOP</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藉由使用者問題報修，可了解企業資訊架構</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協助使用者資訊問題諮詢，如回覆表單申請方式、系統操作、軟體安裝等。</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藉由使用者問題諮詢，可了解企業資訊需求及運作原理</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3.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個人電腦資產管理，依使用者電腦需求或人員異動進行資訊資產異動或調配。</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可了解企業資產管控的方式</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a:t>
                      </a:r>
                      <a:b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b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 </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參與維運服務管理平台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學習分析使用者需求，設計友善介面讓使用者取得資訊之技能</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tc>
                <a:tc>
                  <a:txBody>
                    <a:bodyPr/>
                    <a:lstStyle/>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1.</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熟悉</a:t>
                      </a:r>
                      <a:r>
                        <a:rPr lang="en-US" altLang="zh-TW" sz="1400" b="0" i="0" u="none" strike="noStrike" dirty="0" err="1" smtClean="0">
                          <a:solidFill>
                            <a:srgbClr val="000000"/>
                          </a:solidFill>
                          <a:effectLst/>
                          <a:latin typeface="微軟正黑體" panose="020B0604030504040204" pitchFamily="34" charset="-120"/>
                          <a:ea typeface="微軟正黑體" panose="020B0604030504040204" pitchFamily="34" charset="-120"/>
                        </a:rPr>
                        <a:t>WindowsClient</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端作業系統，基礎網路、伺服器運作原理。</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2.</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有良好的溝通及具服務熱忱。</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3.</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資料處理能力及細心負責</a:t>
                      </a:r>
                    </a:p>
                    <a:p>
                      <a:pPr algn="l" fontAlgn="ctr"/>
                      <a:r>
                        <a:rPr lang="en-US" altLang="zh-TW" sz="1400" b="0" i="0" u="none" strike="noStrike" dirty="0" smtClean="0">
                          <a:solidFill>
                            <a:srgbClr val="000000"/>
                          </a:solidFill>
                          <a:effectLst/>
                          <a:latin typeface="微軟正黑體" panose="020B0604030504040204" pitchFamily="34" charset="-120"/>
                          <a:ea typeface="微軟正黑體" panose="020B0604030504040204" pitchFamily="34" charset="-120"/>
                        </a:rPr>
                        <a:t>4.</a:t>
                      </a:r>
                      <a:r>
                        <a:rPr lang="zh-TW" altLang="en-US" sz="1400" b="0" i="0" u="none" strike="noStrike" dirty="0" smtClean="0">
                          <a:solidFill>
                            <a:srgbClr val="000000"/>
                          </a:solidFill>
                          <a:effectLst/>
                          <a:latin typeface="微軟正黑體" panose="020B0604030504040204" pitchFamily="34" charset="-120"/>
                          <a:ea typeface="微軟正黑體" panose="020B0604030504040204" pitchFamily="34" charset="-120"/>
                        </a:rPr>
                        <a:t>熟悉網頁設計及基礎程式撰寫。</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tc>
                <a:extLst>
                  <a:ext uri="{0D108BD9-81ED-4DB2-BD59-A6C34878D82A}">
                    <a16:rowId xmlns:a16="http://schemas.microsoft.com/office/drawing/2014/main" val="4198212751"/>
                  </a:ext>
                </a:extLst>
              </a:tr>
            </a:tbl>
          </a:graphicData>
        </a:graphic>
      </p:graphicFrame>
      <p:sp>
        <p:nvSpPr>
          <p:cNvPr id="6" name="圓角矩形 5"/>
          <p:cNvSpPr/>
          <p:nvPr/>
        </p:nvSpPr>
        <p:spPr>
          <a:xfrm>
            <a:off x="749616" y="5516825"/>
            <a:ext cx="853042" cy="7771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r>
              <a:rPr lang="zh-TW" altLang="en-US" b="1" dirty="0">
                <a:solidFill>
                  <a:schemeClr val="bg1"/>
                </a:solidFill>
                <a:latin typeface="+mn-ea"/>
              </a:rPr>
              <a:t>聯繫</a:t>
            </a:r>
            <a:endParaRPr lang="en-US" altLang="zh-TW" b="1" dirty="0">
              <a:solidFill>
                <a:schemeClr val="bg1"/>
              </a:solidFill>
              <a:latin typeface="+mn-ea"/>
            </a:endParaRPr>
          </a:p>
          <a:p>
            <a:pPr algn="ctr" defTabSz="914332"/>
            <a:r>
              <a:rPr lang="zh-TW" altLang="en-US" b="1" dirty="0" smtClean="0">
                <a:solidFill>
                  <a:schemeClr val="bg1"/>
                </a:solidFill>
                <a:latin typeface="+mn-ea"/>
              </a:rPr>
              <a:t>方式</a:t>
            </a:r>
            <a:endParaRPr lang="zh-TW" altLang="en-US" b="1" dirty="0">
              <a:solidFill>
                <a:schemeClr val="bg1"/>
              </a:solidFill>
              <a:latin typeface="+mn-ea"/>
            </a:endParaRPr>
          </a:p>
        </p:txBody>
      </p:sp>
      <p:sp>
        <p:nvSpPr>
          <p:cNvPr id="7" name="矩形 6"/>
          <p:cNvSpPr/>
          <p:nvPr/>
        </p:nvSpPr>
        <p:spPr>
          <a:xfrm>
            <a:off x="1671484" y="5441534"/>
            <a:ext cx="6096000" cy="923330"/>
          </a:xfrm>
          <a:prstGeom prst="rect">
            <a:avLst/>
          </a:prstGeom>
        </p:spPr>
        <p:txBody>
          <a:bodyPr>
            <a:spAutoFit/>
          </a:bodyPr>
          <a:lstStyle/>
          <a:p>
            <a:pPr lvl="0" defTabSz="914332">
              <a:lnSpc>
                <a:spcPct val="150000"/>
              </a:lnSpc>
              <a:defRPr/>
            </a:pPr>
            <a:r>
              <a:rPr lang="en-US" altLang="zh-TW" b="1" dirty="0" smtClean="0">
                <a:latin typeface="+mn-ea"/>
              </a:rPr>
              <a:t>HR-</a:t>
            </a:r>
            <a:r>
              <a:rPr lang="zh-TW" altLang="en-US" b="1" dirty="0">
                <a:latin typeface="+mn-ea"/>
              </a:rPr>
              <a:t>余兆琦 </a:t>
            </a:r>
            <a:r>
              <a:rPr lang="en-US" altLang="zh-TW" b="1" dirty="0">
                <a:latin typeface="+mn-ea"/>
              </a:rPr>
              <a:t>(Deon) 02-2719-6678 #1526 </a:t>
            </a:r>
            <a:endParaRPr lang="en-US" altLang="zh-TW" b="1" dirty="0" smtClean="0">
              <a:latin typeface="+mn-ea"/>
            </a:endParaRPr>
          </a:p>
          <a:p>
            <a:pPr defTabSz="914332">
              <a:lnSpc>
                <a:spcPct val="150000"/>
              </a:lnSpc>
              <a:defRPr/>
            </a:pPr>
            <a:r>
              <a:rPr lang="en-US" altLang="zh-TW" b="1" dirty="0" smtClean="0">
                <a:latin typeface="+mn-ea"/>
              </a:rPr>
              <a:t>deon.yu@chinalife.com.tw</a:t>
            </a:r>
            <a:endParaRPr lang="en-US" altLang="zh-TW" b="1" dirty="0">
              <a:latin typeface="+mn-ea"/>
            </a:endParaRPr>
          </a:p>
        </p:txBody>
      </p:sp>
    </p:spTree>
    <p:extLst>
      <p:ext uri="{BB962C8B-B14F-4D97-AF65-F5344CB8AC3E}">
        <p14:creationId xmlns:p14="http://schemas.microsoft.com/office/powerpoint/2010/main" val="2902992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484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dirty="0"/>
              <a:t>Agenda</a:t>
            </a:r>
            <a:endParaRPr lang="zh-TW" altLang="en-US" dirty="0"/>
          </a:p>
          <a:p>
            <a:endParaRPr lang="zh-TW" altLang="en-US" dirty="0"/>
          </a:p>
        </p:txBody>
      </p:sp>
      <p:graphicFrame>
        <p:nvGraphicFramePr>
          <p:cNvPr id="3" name="資料庫圖表 2"/>
          <p:cNvGraphicFramePr/>
          <p:nvPr>
            <p:extLst>
              <p:ext uri="{D42A27DB-BD31-4B8C-83A1-F6EECF244321}">
                <p14:modId xmlns:p14="http://schemas.microsoft.com/office/powerpoint/2010/main" val="2940806910"/>
              </p:ext>
            </p:extLst>
          </p:nvPr>
        </p:nvGraphicFramePr>
        <p:xfrm>
          <a:off x="2708365" y="1396999"/>
          <a:ext cx="7402285" cy="4707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544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a:t>中華開發金控簡介</a:t>
            </a:r>
            <a:endParaRPr lang="en-US" altLang="zh-TW" dirty="0"/>
          </a:p>
          <a:p>
            <a:endParaRPr lang="zh-TW" altLang="en-US" dirty="0"/>
          </a:p>
        </p:txBody>
      </p:sp>
      <p:sp>
        <p:nvSpPr>
          <p:cNvPr id="3" name="矩形 2"/>
          <p:cNvSpPr/>
          <p:nvPr/>
        </p:nvSpPr>
        <p:spPr>
          <a:xfrm>
            <a:off x="4436455" y="1222168"/>
            <a:ext cx="2664000" cy="864000"/>
          </a:xfrm>
          <a:prstGeom prst="rect">
            <a:avLst/>
          </a:prstGeom>
          <a:solidFill>
            <a:srgbClr val="04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dirty="0" smtClean="0"/>
              <a:t>中華開發金控</a:t>
            </a:r>
            <a:endParaRPr lang="en-US" altLang="zh-TW" dirty="0" smtClean="0"/>
          </a:p>
          <a:p>
            <a:pPr algn="ctr">
              <a:lnSpc>
                <a:spcPct val="150000"/>
              </a:lnSpc>
            </a:pPr>
            <a:r>
              <a:rPr lang="en-US" altLang="zh-TW" sz="1200" dirty="0" smtClean="0"/>
              <a:t>CHINA</a:t>
            </a:r>
            <a:r>
              <a:rPr lang="zh-TW" altLang="en-US" sz="1200" dirty="0" smtClean="0"/>
              <a:t> </a:t>
            </a:r>
            <a:r>
              <a:rPr lang="en-US" altLang="zh-TW" sz="1200" dirty="0" smtClean="0"/>
              <a:t>DEVELOPMENT</a:t>
            </a:r>
            <a:r>
              <a:rPr lang="zh-TW" altLang="en-US" sz="1200" dirty="0" smtClean="0"/>
              <a:t> </a:t>
            </a:r>
            <a:r>
              <a:rPr lang="en-US" altLang="zh-TW" sz="1200" dirty="0" smtClean="0"/>
              <a:t>FINANCIAL</a:t>
            </a:r>
            <a:endParaRPr lang="zh-TW" altLang="en-US" sz="1200" dirty="0"/>
          </a:p>
        </p:txBody>
      </p:sp>
      <p:sp>
        <p:nvSpPr>
          <p:cNvPr id="4" name="矩形 3"/>
          <p:cNvSpPr/>
          <p:nvPr/>
        </p:nvSpPr>
        <p:spPr>
          <a:xfrm>
            <a:off x="3822396" y="2666433"/>
            <a:ext cx="1800000" cy="828000"/>
          </a:xfrm>
          <a:prstGeom prst="rect">
            <a:avLst/>
          </a:prstGeom>
          <a:solidFill>
            <a:srgbClr val="04327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lang="zh-TW" altLang="en-US" dirty="0" smtClean="0"/>
              <a:t>中華開發資本</a:t>
            </a:r>
            <a:endParaRPr lang="en-US" altLang="zh-TW" dirty="0" smtClean="0"/>
          </a:p>
          <a:p>
            <a:pPr algn="ctr">
              <a:lnSpc>
                <a:spcPct val="130000"/>
              </a:lnSpc>
            </a:pPr>
            <a:r>
              <a:rPr lang="en-US" altLang="zh-TW" sz="1200" dirty="0" smtClean="0"/>
              <a:t>CDIB</a:t>
            </a:r>
            <a:r>
              <a:rPr lang="zh-TW" altLang="en-US" sz="1200" dirty="0" smtClean="0"/>
              <a:t> </a:t>
            </a:r>
            <a:r>
              <a:rPr lang="en-US" altLang="zh-TW" sz="1200" dirty="0"/>
              <a:t>CAPITAL</a:t>
            </a:r>
            <a:r>
              <a:rPr lang="zh-TW" altLang="en-US" sz="1200" dirty="0"/>
              <a:t> </a:t>
            </a:r>
            <a:r>
              <a:rPr lang="en-US" altLang="zh-TW" sz="1200" dirty="0" smtClean="0"/>
              <a:t>GROUP</a:t>
            </a:r>
            <a:endParaRPr lang="zh-TW" altLang="en-US" sz="1200" dirty="0"/>
          </a:p>
        </p:txBody>
      </p:sp>
      <p:sp>
        <p:nvSpPr>
          <p:cNvPr id="5" name="矩形 4"/>
          <p:cNvSpPr/>
          <p:nvPr/>
        </p:nvSpPr>
        <p:spPr>
          <a:xfrm>
            <a:off x="8709324" y="2666433"/>
            <a:ext cx="1800000" cy="828000"/>
          </a:xfrm>
          <a:prstGeom prst="rect">
            <a:avLst/>
          </a:prstGeom>
          <a:solidFill>
            <a:srgbClr val="04327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lang="zh-TW" altLang="en-US" dirty="0" smtClean="0"/>
              <a:t>凱</a:t>
            </a:r>
            <a:r>
              <a:rPr lang="zh-TW" altLang="en-US" dirty="0"/>
              <a:t>基</a:t>
            </a:r>
            <a:r>
              <a:rPr lang="zh-TW" altLang="en-US" dirty="0" smtClean="0"/>
              <a:t>銀行</a:t>
            </a:r>
            <a:endParaRPr lang="en-US" altLang="zh-TW" dirty="0" smtClean="0"/>
          </a:p>
          <a:p>
            <a:pPr algn="ctr">
              <a:lnSpc>
                <a:spcPct val="130000"/>
              </a:lnSpc>
            </a:pPr>
            <a:r>
              <a:rPr lang="en-US" altLang="zh-TW" sz="1200" dirty="0" smtClean="0"/>
              <a:t>KGI BANK</a:t>
            </a:r>
            <a:endParaRPr lang="zh-TW" altLang="en-US" sz="1200" dirty="0"/>
          </a:p>
        </p:txBody>
      </p:sp>
      <p:sp>
        <p:nvSpPr>
          <p:cNvPr id="6" name="矩形 5"/>
          <p:cNvSpPr/>
          <p:nvPr/>
        </p:nvSpPr>
        <p:spPr>
          <a:xfrm>
            <a:off x="6265860" y="2666433"/>
            <a:ext cx="1800000" cy="828000"/>
          </a:xfrm>
          <a:prstGeom prst="rect">
            <a:avLst/>
          </a:prstGeom>
          <a:solidFill>
            <a:srgbClr val="04327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lang="zh-TW" altLang="en-US" dirty="0" smtClean="0"/>
              <a:t>凱基證券</a:t>
            </a:r>
            <a:endParaRPr lang="en-US" altLang="zh-TW" dirty="0" smtClean="0"/>
          </a:p>
          <a:p>
            <a:pPr algn="ctr">
              <a:lnSpc>
                <a:spcPct val="130000"/>
              </a:lnSpc>
            </a:pPr>
            <a:r>
              <a:rPr lang="en-US" altLang="zh-TW" sz="1200" dirty="0" smtClean="0"/>
              <a:t>KGI SECURITIES</a:t>
            </a:r>
            <a:endParaRPr lang="zh-TW" altLang="en-US" sz="1200" dirty="0"/>
          </a:p>
        </p:txBody>
      </p:sp>
      <p:sp>
        <p:nvSpPr>
          <p:cNvPr id="7" name="矩形 6"/>
          <p:cNvSpPr/>
          <p:nvPr/>
        </p:nvSpPr>
        <p:spPr>
          <a:xfrm>
            <a:off x="1378932" y="2666433"/>
            <a:ext cx="1800000" cy="828000"/>
          </a:xfrm>
          <a:prstGeom prst="rect">
            <a:avLst/>
          </a:prstGeom>
          <a:solidFill>
            <a:srgbClr val="E71A0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lang="zh-TW" altLang="en-US" dirty="0" smtClean="0"/>
              <a:t>中國人壽</a:t>
            </a:r>
            <a:endParaRPr lang="en-US" altLang="zh-TW" dirty="0" smtClean="0"/>
          </a:p>
          <a:p>
            <a:pPr algn="ctr">
              <a:lnSpc>
                <a:spcPct val="130000"/>
              </a:lnSpc>
            </a:pPr>
            <a:r>
              <a:rPr lang="en-US" altLang="zh-TW" sz="1200" dirty="0" smtClean="0"/>
              <a:t>CHINA LIFE</a:t>
            </a:r>
            <a:endParaRPr lang="zh-TW" altLang="en-US" sz="1200" dirty="0"/>
          </a:p>
        </p:txBody>
      </p:sp>
      <p:sp>
        <p:nvSpPr>
          <p:cNvPr id="8" name="圓角矩形 7"/>
          <p:cNvSpPr/>
          <p:nvPr/>
        </p:nvSpPr>
        <p:spPr>
          <a:xfrm>
            <a:off x="619969" y="3711692"/>
            <a:ext cx="2429036" cy="259417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TW" altLang="en-US" sz="2400" b="1" dirty="0" smtClean="0">
                <a:solidFill>
                  <a:schemeClr val="accent6"/>
                </a:solidFill>
                <a:effectLst>
                  <a:outerShdw blurRad="38100" dist="38100" dir="2700000" algn="tl">
                    <a:srgbClr val="000000">
                      <a:alpha val="43137"/>
                    </a:srgbClr>
                  </a:outerShdw>
                </a:effectLst>
              </a:rPr>
              <a:t>使命</a:t>
            </a:r>
            <a:r>
              <a:rPr lang="en-US" altLang="zh-TW" sz="2400" b="1" dirty="0" smtClean="0">
                <a:solidFill>
                  <a:schemeClr val="accent6"/>
                </a:solidFill>
                <a:effectLst>
                  <a:outerShdw blurRad="38100" dist="38100" dir="2700000" algn="tl">
                    <a:srgbClr val="000000">
                      <a:alpha val="43137"/>
                    </a:srgbClr>
                  </a:outerShdw>
                </a:effectLst>
              </a:rPr>
              <a:t>Mission</a:t>
            </a:r>
          </a:p>
          <a:p>
            <a:pPr>
              <a:lnSpc>
                <a:spcPct val="150000"/>
              </a:lnSpc>
            </a:pPr>
            <a:r>
              <a:rPr lang="zh-TW" altLang="en-US" b="1" dirty="0" smtClean="0">
                <a:solidFill>
                  <a:schemeClr val="tx1"/>
                </a:solidFill>
              </a:rPr>
              <a:t>擁抱創新和人才為客戶、員工、股東和社會，提供永續的金融解決方案</a:t>
            </a:r>
          </a:p>
          <a:p>
            <a:pPr>
              <a:lnSpc>
                <a:spcPct val="150000"/>
              </a:lnSpc>
            </a:pPr>
            <a:endParaRPr lang="en-US" altLang="zh-TW" dirty="0" smtClean="0"/>
          </a:p>
        </p:txBody>
      </p:sp>
      <p:sp>
        <p:nvSpPr>
          <p:cNvPr id="9" name="圓角矩形 8"/>
          <p:cNvSpPr/>
          <p:nvPr/>
        </p:nvSpPr>
        <p:spPr>
          <a:xfrm>
            <a:off x="3445897" y="3715064"/>
            <a:ext cx="2322559" cy="259196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TW" altLang="en-US" sz="2400" b="1" dirty="0" smtClean="0">
                <a:solidFill>
                  <a:srgbClr val="FFC000"/>
                </a:solidFill>
                <a:effectLst>
                  <a:outerShdw blurRad="38100" dist="38100" dir="2700000" algn="tl">
                    <a:srgbClr val="000000">
                      <a:alpha val="43137"/>
                    </a:srgbClr>
                  </a:outerShdw>
                </a:effectLst>
              </a:rPr>
              <a:t>願景</a:t>
            </a:r>
            <a:r>
              <a:rPr lang="en-US" altLang="zh-TW" sz="2400" b="1" dirty="0" smtClean="0">
                <a:solidFill>
                  <a:schemeClr val="accent4"/>
                </a:solidFill>
                <a:effectLst>
                  <a:outerShdw blurRad="38100" dist="38100" dir="2700000" algn="tl">
                    <a:srgbClr val="000000">
                      <a:alpha val="43137"/>
                    </a:srgbClr>
                  </a:outerShdw>
                </a:effectLst>
              </a:rPr>
              <a:t>Vision</a:t>
            </a:r>
          </a:p>
          <a:p>
            <a:pPr>
              <a:lnSpc>
                <a:spcPct val="150000"/>
              </a:lnSpc>
            </a:pPr>
            <a:r>
              <a:rPr lang="zh-TW" altLang="en-US" b="1" dirty="0">
                <a:solidFill>
                  <a:schemeClr val="tx1"/>
                </a:solidFill>
              </a:rPr>
              <a:t>藉</a:t>
            </a:r>
            <a:r>
              <a:rPr lang="zh-TW" altLang="en-US" b="1" dirty="0" smtClean="0">
                <a:solidFill>
                  <a:schemeClr val="tx1"/>
                </a:solidFill>
              </a:rPr>
              <a:t>由我們的創業精神與創新能力成為亞洲領先的金融企業</a:t>
            </a:r>
            <a:endParaRPr lang="en-US" altLang="zh-TW" b="1" dirty="0" smtClean="0">
              <a:solidFill>
                <a:schemeClr val="tx1"/>
              </a:solidFill>
            </a:endParaRPr>
          </a:p>
          <a:p>
            <a:pPr>
              <a:lnSpc>
                <a:spcPct val="150000"/>
              </a:lnSpc>
            </a:pPr>
            <a:endParaRPr lang="zh-TW" altLang="en-US" dirty="0">
              <a:solidFill>
                <a:schemeClr val="tx1"/>
              </a:solidFill>
            </a:endParaRPr>
          </a:p>
        </p:txBody>
      </p:sp>
      <p:cxnSp>
        <p:nvCxnSpPr>
          <p:cNvPr id="10" name="肘形接點 9"/>
          <p:cNvCxnSpPr>
            <a:stCxn id="3" idx="2"/>
            <a:endCxn id="7" idx="0"/>
          </p:cNvCxnSpPr>
          <p:nvPr/>
        </p:nvCxnSpPr>
        <p:spPr>
          <a:xfrm rot="5400000">
            <a:off x="3733562" y="631539"/>
            <a:ext cx="580265" cy="348952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肘形接點 10"/>
          <p:cNvCxnSpPr>
            <a:stCxn id="3" idx="2"/>
            <a:endCxn id="4" idx="0"/>
          </p:cNvCxnSpPr>
          <p:nvPr/>
        </p:nvCxnSpPr>
        <p:spPr>
          <a:xfrm rot="5400000">
            <a:off x="4955294" y="1853271"/>
            <a:ext cx="580265" cy="104605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2" name="肘形接點 11"/>
          <p:cNvCxnSpPr>
            <a:stCxn id="3" idx="2"/>
            <a:endCxn id="6" idx="0"/>
          </p:cNvCxnSpPr>
          <p:nvPr/>
        </p:nvCxnSpPr>
        <p:spPr>
          <a:xfrm rot="16200000" flipH="1">
            <a:off x="6177025" y="1677597"/>
            <a:ext cx="580265" cy="139740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3" name="肘形接點 12"/>
          <p:cNvCxnSpPr>
            <a:stCxn id="3" idx="2"/>
            <a:endCxn id="5" idx="0"/>
          </p:cNvCxnSpPr>
          <p:nvPr/>
        </p:nvCxnSpPr>
        <p:spPr>
          <a:xfrm rot="16200000" flipH="1">
            <a:off x="7398757" y="455865"/>
            <a:ext cx="580265" cy="384086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4" name="圓角矩形 13"/>
          <p:cNvSpPr/>
          <p:nvPr/>
        </p:nvSpPr>
        <p:spPr>
          <a:xfrm>
            <a:off x="6193923" y="3704373"/>
            <a:ext cx="2322559" cy="259196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TW" altLang="en-US" sz="2400" b="1" dirty="0">
                <a:solidFill>
                  <a:srgbClr val="002060"/>
                </a:solidFill>
                <a:effectLst>
                  <a:outerShdw blurRad="38100" dist="38100" dir="2700000" algn="tl">
                    <a:srgbClr val="000000">
                      <a:alpha val="43137"/>
                    </a:srgbClr>
                  </a:outerShdw>
                </a:effectLst>
              </a:rPr>
              <a:t>價值</a:t>
            </a:r>
            <a:r>
              <a:rPr lang="en-US" altLang="zh-TW" sz="2400" b="1" dirty="0">
                <a:solidFill>
                  <a:srgbClr val="002060"/>
                </a:solidFill>
                <a:effectLst>
                  <a:outerShdw blurRad="38100" dist="38100" dir="2700000" algn="tl">
                    <a:srgbClr val="000000">
                      <a:alpha val="43137"/>
                    </a:srgbClr>
                  </a:outerShdw>
                </a:effectLst>
              </a:rPr>
              <a:t>Values</a:t>
            </a:r>
          </a:p>
          <a:p>
            <a:pPr>
              <a:lnSpc>
                <a:spcPct val="150000"/>
              </a:lnSpc>
            </a:pPr>
            <a:r>
              <a:rPr lang="zh-TW" altLang="en-US" b="1" dirty="0">
                <a:solidFill>
                  <a:schemeClr val="tx1"/>
                </a:solidFill>
              </a:rPr>
              <a:t>以客戶為中心</a:t>
            </a:r>
            <a:endParaRPr lang="en-US" altLang="zh-TW" b="1" dirty="0">
              <a:solidFill>
                <a:schemeClr val="tx1"/>
              </a:solidFill>
            </a:endParaRPr>
          </a:p>
          <a:p>
            <a:pPr>
              <a:lnSpc>
                <a:spcPct val="150000"/>
              </a:lnSpc>
            </a:pPr>
            <a:r>
              <a:rPr lang="zh-TW" altLang="en-US" b="1" dirty="0">
                <a:solidFill>
                  <a:schemeClr val="tx1"/>
                </a:solidFill>
              </a:rPr>
              <a:t>值得信賴</a:t>
            </a:r>
            <a:endParaRPr lang="en-US" altLang="zh-TW" b="1" dirty="0">
              <a:solidFill>
                <a:schemeClr val="tx1"/>
              </a:solidFill>
            </a:endParaRPr>
          </a:p>
          <a:p>
            <a:pPr>
              <a:lnSpc>
                <a:spcPct val="150000"/>
              </a:lnSpc>
            </a:pPr>
            <a:r>
              <a:rPr lang="zh-TW" altLang="en-US" b="1" dirty="0">
                <a:solidFill>
                  <a:schemeClr val="tx1"/>
                </a:solidFill>
              </a:rPr>
              <a:t>創業家精神</a:t>
            </a:r>
            <a:endParaRPr lang="en-US" altLang="zh-TW" b="1" dirty="0">
              <a:solidFill>
                <a:schemeClr val="tx1"/>
              </a:solidFill>
            </a:endParaRPr>
          </a:p>
          <a:p>
            <a:pPr>
              <a:lnSpc>
                <a:spcPct val="150000"/>
              </a:lnSpc>
            </a:pPr>
            <a:r>
              <a:rPr lang="zh-TW" altLang="en-US" b="1" dirty="0">
                <a:solidFill>
                  <a:schemeClr val="tx1"/>
                </a:solidFill>
              </a:rPr>
              <a:t>協同合作</a:t>
            </a:r>
            <a:endParaRPr lang="en-US" altLang="zh-TW" b="1" dirty="0">
              <a:solidFill>
                <a:schemeClr val="tx1"/>
              </a:solidFill>
            </a:endParaRPr>
          </a:p>
          <a:p>
            <a:pPr>
              <a:lnSpc>
                <a:spcPct val="150000"/>
              </a:lnSpc>
            </a:pPr>
            <a:endParaRPr lang="zh-TW" altLang="en-US" dirty="0">
              <a:solidFill>
                <a:schemeClr val="tx1"/>
              </a:solidFill>
            </a:endParaRPr>
          </a:p>
        </p:txBody>
      </p:sp>
      <p:sp>
        <p:nvSpPr>
          <p:cNvPr id="15" name="圓角矩形 14"/>
          <p:cNvSpPr/>
          <p:nvPr/>
        </p:nvSpPr>
        <p:spPr>
          <a:xfrm>
            <a:off x="8913374" y="3704373"/>
            <a:ext cx="2322559" cy="259196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TW" altLang="en-US" sz="2400" b="1" dirty="0" smtClean="0">
                <a:solidFill>
                  <a:srgbClr val="C00000"/>
                </a:solidFill>
                <a:effectLst>
                  <a:outerShdw blurRad="38100" dist="38100" dir="2700000" algn="tl">
                    <a:srgbClr val="000000">
                      <a:alpha val="43137"/>
                    </a:srgbClr>
                  </a:outerShdw>
                </a:effectLst>
              </a:rPr>
              <a:t>初衷</a:t>
            </a:r>
            <a:r>
              <a:rPr lang="en-US" altLang="zh-TW" sz="2400" b="1" dirty="0" smtClean="0">
                <a:solidFill>
                  <a:srgbClr val="C00000"/>
                </a:solidFill>
                <a:effectLst>
                  <a:outerShdw blurRad="38100" dist="38100" dir="2700000" algn="tl">
                    <a:srgbClr val="000000">
                      <a:alpha val="43137"/>
                    </a:srgbClr>
                  </a:outerShdw>
                </a:effectLst>
              </a:rPr>
              <a:t>Purpose</a:t>
            </a:r>
            <a:endParaRPr lang="en-US" altLang="zh-TW" sz="2400" b="1" dirty="0">
              <a:solidFill>
                <a:srgbClr val="C00000"/>
              </a:solidFill>
              <a:effectLst>
                <a:outerShdw blurRad="38100" dist="38100" dir="2700000" algn="tl">
                  <a:srgbClr val="000000">
                    <a:alpha val="43137"/>
                  </a:srgbClr>
                </a:outerShdw>
              </a:effectLst>
            </a:endParaRPr>
          </a:p>
          <a:p>
            <a:pPr>
              <a:lnSpc>
                <a:spcPct val="150000"/>
              </a:lnSpc>
            </a:pPr>
            <a:r>
              <a:rPr lang="zh-TW" altLang="en-US" b="1" dirty="0" smtClean="0">
                <a:solidFill>
                  <a:schemeClr val="tx1"/>
                </a:solidFill>
              </a:rPr>
              <a:t>豐富客戶生</a:t>
            </a:r>
            <a:r>
              <a:rPr lang="zh-TW" altLang="en-US" b="1" dirty="0">
                <a:solidFill>
                  <a:schemeClr val="tx1"/>
                </a:solidFill>
              </a:rPr>
              <a:t>活</a:t>
            </a:r>
            <a:endParaRPr lang="en-US" altLang="zh-TW" b="1" dirty="0" smtClean="0">
              <a:solidFill>
                <a:schemeClr val="tx1"/>
              </a:solidFill>
            </a:endParaRPr>
          </a:p>
          <a:p>
            <a:pPr>
              <a:lnSpc>
                <a:spcPct val="150000"/>
              </a:lnSpc>
            </a:pPr>
            <a:endParaRPr lang="en-US" altLang="zh-TW" b="1" dirty="0" smtClean="0">
              <a:solidFill>
                <a:schemeClr val="tx1"/>
              </a:solidFill>
            </a:endParaRPr>
          </a:p>
          <a:p>
            <a:pPr>
              <a:lnSpc>
                <a:spcPct val="150000"/>
              </a:lnSpc>
            </a:pPr>
            <a:endParaRPr lang="en-US" altLang="zh-TW" b="1" dirty="0" smtClean="0">
              <a:solidFill>
                <a:schemeClr val="tx1"/>
              </a:solidFill>
            </a:endParaRPr>
          </a:p>
          <a:p>
            <a:pPr>
              <a:lnSpc>
                <a:spcPct val="150000"/>
              </a:lnSpc>
            </a:pPr>
            <a:endParaRPr lang="en-US" altLang="zh-TW" b="1" dirty="0" smtClean="0">
              <a:solidFill>
                <a:schemeClr val="tx1"/>
              </a:solidFill>
            </a:endParaRPr>
          </a:p>
          <a:p>
            <a:pPr>
              <a:lnSpc>
                <a:spcPct val="150000"/>
              </a:lnSpc>
            </a:pPr>
            <a:endParaRPr lang="zh-TW" altLang="en-US" dirty="0">
              <a:solidFill>
                <a:schemeClr val="tx1"/>
              </a:solidFill>
            </a:endParaRPr>
          </a:p>
        </p:txBody>
      </p:sp>
    </p:spTree>
    <p:extLst>
      <p:ext uri="{BB962C8B-B14F-4D97-AF65-F5344CB8AC3E}">
        <p14:creationId xmlns:p14="http://schemas.microsoft.com/office/powerpoint/2010/main" val="277667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en-US" altLang="zh-TW" dirty="0" smtClean="0"/>
              <a:t>ABCDE</a:t>
            </a:r>
            <a:r>
              <a:rPr lang="zh-TW" altLang="en-US" dirty="0" smtClean="0"/>
              <a:t>集團</a:t>
            </a:r>
            <a:r>
              <a:rPr lang="zh-TW" altLang="en-US" dirty="0"/>
              <a:t>策略</a:t>
            </a:r>
            <a:endParaRPr lang="en-US" altLang="zh-TW" dirty="0"/>
          </a:p>
          <a:p>
            <a:endParaRPr lang="zh-TW" altLang="en-US" dirty="0"/>
          </a:p>
        </p:txBody>
      </p:sp>
      <p:pic>
        <p:nvPicPr>
          <p:cNvPr id="3" name="圖片 2"/>
          <p:cNvPicPr>
            <a:picLocks noChangeAspect="1"/>
          </p:cNvPicPr>
          <p:nvPr/>
        </p:nvPicPr>
        <p:blipFill rotWithShape="1">
          <a:blip r:embed="rId2"/>
          <a:srcRect l="23889" t="28404" r="24999" b="16527"/>
          <a:stretch/>
        </p:blipFill>
        <p:spPr>
          <a:xfrm>
            <a:off x="1473200" y="1059534"/>
            <a:ext cx="9169400" cy="5557304"/>
          </a:xfrm>
          <a:prstGeom prst="rect">
            <a:avLst/>
          </a:prstGeom>
        </p:spPr>
      </p:pic>
    </p:spTree>
    <p:extLst>
      <p:ext uri="{BB962C8B-B14F-4D97-AF65-F5344CB8AC3E}">
        <p14:creationId xmlns:p14="http://schemas.microsoft.com/office/powerpoint/2010/main" val="57537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a:t>關於中國人壽</a:t>
            </a:r>
            <a:r>
              <a:rPr lang="en-US" altLang="zh-TW" dirty="0"/>
              <a:t>-China Life</a:t>
            </a:r>
            <a:endParaRPr lang="zh-TW" altLang="en-US" dirty="0"/>
          </a:p>
          <a:p>
            <a:endParaRPr lang="zh-TW" altLang="en-US" dirty="0"/>
          </a:p>
        </p:txBody>
      </p:sp>
      <p:sp>
        <p:nvSpPr>
          <p:cNvPr id="3" name="圓角矩形 2"/>
          <p:cNvSpPr/>
          <p:nvPr/>
        </p:nvSpPr>
        <p:spPr>
          <a:xfrm>
            <a:off x="6389437" y="1267987"/>
            <a:ext cx="3038508" cy="1736438"/>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TW" altLang="en-US" sz="2400" b="1" dirty="0" smtClean="0">
                <a:solidFill>
                  <a:schemeClr val="accent6"/>
                </a:solidFill>
                <a:effectLst>
                  <a:outerShdw blurRad="38100" dist="38100" dir="2700000" algn="tl">
                    <a:srgbClr val="000000">
                      <a:alpha val="43137"/>
                    </a:srgbClr>
                  </a:outerShdw>
                </a:effectLst>
              </a:rPr>
              <a:t>使命 </a:t>
            </a:r>
            <a:r>
              <a:rPr lang="en-US" altLang="zh-TW" sz="2400" b="1" dirty="0" smtClean="0">
                <a:solidFill>
                  <a:schemeClr val="accent6"/>
                </a:solidFill>
                <a:effectLst>
                  <a:outerShdw blurRad="38100" dist="38100" dir="2700000" algn="tl">
                    <a:srgbClr val="000000">
                      <a:alpha val="43137"/>
                    </a:srgbClr>
                  </a:outerShdw>
                </a:effectLst>
              </a:rPr>
              <a:t>Mission</a:t>
            </a:r>
          </a:p>
          <a:p>
            <a:pPr>
              <a:lnSpc>
                <a:spcPct val="130000"/>
              </a:lnSpc>
            </a:pPr>
            <a:r>
              <a:rPr lang="zh-TW" altLang="en-US" dirty="0" smtClean="0">
                <a:solidFill>
                  <a:schemeClr val="tx1"/>
                </a:solidFill>
              </a:rPr>
              <a:t>擁抱創新和人才為</a:t>
            </a:r>
            <a:r>
              <a:rPr lang="zh-TW" altLang="en-US" b="1" u="sng" dirty="0" smtClean="0">
                <a:solidFill>
                  <a:schemeClr val="tx1"/>
                </a:solidFill>
                <a:effectLst>
                  <a:outerShdw blurRad="38100" dist="38100" dir="2700000" algn="tl">
                    <a:srgbClr val="000000">
                      <a:alpha val="43137"/>
                    </a:srgbClr>
                  </a:outerShdw>
                </a:effectLst>
              </a:rPr>
              <a:t>客戶</a:t>
            </a:r>
            <a:r>
              <a:rPr lang="zh-TW" altLang="en-US" dirty="0" smtClean="0">
                <a:solidFill>
                  <a:schemeClr val="tx1"/>
                </a:solidFill>
              </a:rPr>
              <a:t>、 </a:t>
            </a:r>
            <a:r>
              <a:rPr lang="zh-TW" altLang="en-US" b="1" u="sng" dirty="0" smtClean="0">
                <a:solidFill>
                  <a:schemeClr val="tx1"/>
                </a:solidFill>
                <a:effectLst>
                  <a:outerShdw blurRad="38100" dist="38100" dir="2700000" algn="tl">
                    <a:srgbClr val="000000">
                      <a:alpha val="43137"/>
                    </a:srgbClr>
                  </a:outerShdw>
                </a:effectLst>
              </a:rPr>
              <a:t>員工</a:t>
            </a:r>
            <a:r>
              <a:rPr lang="zh-TW" altLang="en-US" dirty="0" smtClean="0">
                <a:solidFill>
                  <a:schemeClr val="tx1"/>
                </a:solidFill>
              </a:rPr>
              <a:t>、</a:t>
            </a:r>
            <a:r>
              <a:rPr lang="zh-TW" altLang="en-US" b="1" u="sng" dirty="0" smtClean="0">
                <a:solidFill>
                  <a:schemeClr val="tx1"/>
                </a:solidFill>
                <a:effectLst>
                  <a:outerShdw blurRad="38100" dist="38100" dir="2700000" algn="tl">
                    <a:srgbClr val="000000">
                      <a:alpha val="43137"/>
                    </a:srgbClr>
                  </a:outerShdw>
                </a:effectLst>
              </a:rPr>
              <a:t>股東</a:t>
            </a:r>
            <a:r>
              <a:rPr lang="zh-TW" altLang="en-US" dirty="0" smtClean="0">
                <a:solidFill>
                  <a:schemeClr val="tx1"/>
                </a:solidFill>
              </a:rPr>
              <a:t>和</a:t>
            </a:r>
            <a:r>
              <a:rPr lang="zh-TW" altLang="en-US" b="1" u="sng" dirty="0" smtClean="0">
                <a:solidFill>
                  <a:schemeClr val="tx1"/>
                </a:solidFill>
                <a:effectLst>
                  <a:outerShdw blurRad="38100" dist="38100" dir="2700000" algn="tl">
                    <a:srgbClr val="000000">
                      <a:alpha val="43137"/>
                    </a:srgbClr>
                  </a:outerShdw>
                </a:effectLst>
              </a:rPr>
              <a:t>社會</a:t>
            </a:r>
            <a:r>
              <a:rPr lang="zh-TW" altLang="en-US" dirty="0" smtClean="0">
                <a:solidFill>
                  <a:schemeClr val="tx1"/>
                </a:solidFill>
              </a:rPr>
              <a:t>提供</a:t>
            </a:r>
            <a:r>
              <a:rPr lang="zh-TW" altLang="en-US" dirty="0">
                <a:solidFill>
                  <a:schemeClr val="tx1"/>
                </a:solidFill>
              </a:rPr>
              <a:t>永續的金融</a:t>
            </a:r>
            <a:r>
              <a:rPr lang="zh-TW" altLang="en-US" dirty="0" smtClean="0">
                <a:solidFill>
                  <a:schemeClr val="tx1"/>
                </a:solidFill>
              </a:rPr>
              <a:t>解決方案</a:t>
            </a:r>
            <a:endParaRPr lang="en-US" altLang="zh-TW" dirty="0" smtClean="0">
              <a:solidFill>
                <a:schemeClr val="tx1"/>
              </a:solidFill>
            </a:endParaRPr>
          </a:p>
        </p:txBody>
      </p:sp>
      <p:sp>
        <p:nvSpPr>
          <p:cNvPr id="4" name="圓角矩形 3"/>
          <p:cNvSpPr/>
          <p:nvPr/>
        </p:nvSpPr>
        <p:spPr>
          <a:xfrm>
            <a:off x="9566491" y="1267987"/>
            <a:ext cx="2132807" cy="173643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lang="zh-TW" altLang="en-US" sz="2400" b="1" dirty="0" smtClean="0">
                <a:solidFill>
                  <a:schemeClr val="accent2"/>
                </a:solidFill>
                <a:effectLst>
                  <a:outerShdw blurRad="38100" dist="38100" dir="2700000" algn="tl">
                    <a:srgbClr val="000000">
                      <a:alpha val="43137"/>
                    </a:srgbClr>
                  </a:outerShdw>
                </a:effectLst>
              </a:rPr>
              <a:t>願景 </a:t>
            </a:r>
            <a:r>
              <a:rPr lang="en-US" altLang="zh-TW" sz="2400" b="1" dirty="0" smtClean="0">
                <a:solidFill>
                  <a:schemeClr val="accent2"/>
                </a:solidFill>
                <a:effectLst>
                  <a:outerShdw blurRad="38100" dist="38100" dir="2700000" algn="tl">
                    <a:srgbClr val="000000">
                      <a:alpha val="43137"/>
                    </a:srgbClr>
                  </a:outerShdw>
                </a:effectLst>
              </a:rPr>
              <a:t>Vision</a:t>
            </a:r>
          </a:p>
          <a:p>
            <a:pPr>
              <a:lnSpc>
                <a:spcPct val="130000"/>
              </a:lnSpc>
            </a:pPr>
            <a:r>
              <a:rPr lang="zh-TW" altLang="en-US" dirty="0" smtClean="0">
                <a:solidFill>
                  <a:schemeClr val="tx1"/>
                </a:solidFill>
              </a:rPr>
              <a:t>成為</a:t>
            </a:r>
            <a:r>
              <a:rPr lang="zh-TW" altLang="en-US" b="1" u="sng" dirty="0" smtClean="0">
                <a:solidFill>
                  <a:schemeClr val="tx1"/>
                </a:solidFill>
                <a:effectLst>
                  <a:outerShdw blurRad="38100" dist="38100" dir="2700000" algn="tl">
                    <a:srgbClr val="000000">
                      <a:alpha val="43137"/>
                    </a:srgbClr>
                  </a:outerShdw>
                </a:effectLst>
              </a:rPr>
              <a:t>最</a:t>
            </a:r>
            <a:r>
              <a:rPr lang="zh-TW" altLang="en-US" b="1" u="sng" dirty="0">
                <a:solidFill>
                  <a:schemeClr val="tx1"/>
                </a:solidFill>
                <a:effectLst>
                  <a:outerShdw blurRad="38100" dist="38100" dir="2700000" algn="tl">
                    <a:srgbClr val="000000">
                      <a:alpha val="43137"/>
                    </a:srgbClr>
                  </a:outerShdw>
                </a:effectLst>
              </a:rPr>
              <a:t>受</a:t>
            </a:r>
            <a:r>
              <a:rPr lang="zh-TW" altLang="en-US" b="1" u="sng" dirty="0" smtClean="0">
                <a:solidFill>
                  <a:schemeClr val="tx1"/>
                </a:solidFill>
                <a:effectLst>
                  <a:outerShdw blurRad="38100" dist="38100" dir="2700000" algn="tl">
                    <a:srgbClr val="000000">
                      <a:alpha val="43137"/>
                    </a:srgbClr>
                  </a:outerShdw>
                </a:effectLst>
              </a:rPr>
              <a:t>推薦</a:t>
            </a:r>
            <a:r>
              <a:rPr lang="zh-TW" altLang="en-US" dirty="0" smtClean="0">
                <a:solidFill>
                  <a:schemeClr val="tx1"/>
                </a:solidFill>
              </a:rPr>
              <a:t>和</a:t>
            </a:r>
            <a:r>
              <a:rPr lang="zh-TW" altLang="en-US" b="1" u="sng" dirty="0" smtClean="0">
                <a:solidFill>
                  <a:schemeClr val="tx1"/>
                </a:solidFill>
                <a:effectLst>
                  <a:outerShdw blurRad="38100" dist="38100" dir="2700000" algn="tl">
                    <a:srgbClr val="000000">
                      <a:alpha val="43137"/>
                    </a:srgbClr>
                  </a:outerShdw>
                </a:effectLst>
              </a:rPr>
              <a:t>信賴</a:t>
            </a:r>
            <a:r>
              <a:rPr lang="zh-TW" altLang="en-US" dirty="0" smtClean="0">
                <a:solidFill>
                  <a:schemeClr val="tx1"/>
                </a:solidFill>
              </a:rPr>
              <a:t>的壽險公司</a:t>
            </a:r>
            <a:endParaRPr lang="en-US" altLang="zh-TW" dirty="0" smtClean="0">
              <a:solidFill>
                <a:schemeClr val="tx1"/>
              </a:solidFill>
            </a:endParaRPr>
          </a:p>
        </p:txBody>
      </p:sp>
      <p:sp>
        <p:nvSpPr>
          <p:cNvPr id="5" name="文字方塊 4"/>
          <p:cNvSpPr txBox="1"/>
          <p:nvPr/>
        </p:nvSpPr>
        <p:spPr>
          <a:xfrm>
            <a:off x="1154345" y="1181600"/>
            <a:ext cx="5368320" cy="1200329"/>
          </a:xfrm>
          <a:prstGeom prst="rect">
            <a:avLst/>
          </a:prstGeom>
          <a:noFill/>
        </p:spPr>
        <p:txBody>
          <a:bodyPr wrap="square" rtlCol="0">
            <a:spAutoFit/>
          </a:bodyPr>
          <a:lstStyle/>
          <a:p>
            <a:pPr algn="just">
              <a:lnSpc>
                <a:spcPct val="150000"/>
              </a:lnSpc>
            </a:pPr>
            <a:r>
              <a:rPr lang="zh-TW" altLang="en-US" sz="2400" b="1" dirty="0" smtClean="0"/>
              <a:t>成立日期：</a:t>
            </a:r>
            <a:r>
              <a:rPr lang="en-US" altLang="zh-TW" sz="2400" b="1" dirty="0" smtClean="0"/>
              <a:t>1963</a:t>
            </a:r>
            <a:r>
              <a:rPr lang="zh-TW" altLang="en-US" sz="2400" b="1" dirty="0" smtClean="0"/>
              <a:t>年</a:t>
            </a:r>
            <a:r>
              <a:rPr lang="en-US" altLang="zh-TW" sz="2400" b="1" dirty="0" smtClean="0"/>
              <a:t>04</a:t>
            </a:r>
            <a:r>
              <a:rPr lang="zh-TW" altLang="en-US" sz="2400" b="1" dirty="0" smtClean="0"/>
              <a:t>月</a:t>
            </a:r>
            <a:r>
              <a:rPr lang="en-US" altLang="zh-TW" sz="2400" b="1" dirty="0" smtClean="0"/>
              <a:t>25</a:t>
            </a:r>
            <a:r>
              <a:rPr lang="zh-TW" altLang="en-US" sz="2400" b="1" dirty="0" smtClean="0"/>
              <a:t>日</a:t>
            </a:r>
            <a:endParaRPr lang="en-US" altLang="zh-TW" sz="2400" b="1" dirty="0" smtClean="0"/>
          </a:p>
          <a:p>
            <a:pPr algn="just">
              <a:lnSpc>
                <a:spcPct val="150000"/>
              </a:lnSpc>
            </a:pPr>
            <a:r>
              <a:rPr lang="zh-TW" altLang="en-US" sz="2400" b="1" dirty="0" smtClean="0"/>
              <a:t>內勤人數：約</a:t>
            </a:r>
            <a:r>
              <a:rPr lang="en-US" altLang="zh-TW" sz="2400" b="1" dirty="0" smtClean="0"/>
              <a:t>2,500</a:t>
            </a:r>
            <a:r>
              <a:rPr lang="zh-TW" altLang="en-US" sz="2400" b="1" dirty="0" smtClean="0"/>
              <a:t>人</a:t>
            </a:r>
            <a:endParaRPr lang="en-US" altLang="zh-TW" sz="2400" b="1" dirty="0" smtClean="0"/>
          </a:p>
        </p:txBody>
      </p:sp>
      <p:sp>
        <p:nvSpPr>
          <p:cNvPr id="6" name="圓角矩形 5"/>
          <p:cNvSpPr/>
          <p:nvPr/>
        </p:nvSpPr>
        <p:spPr>
          <a:xfrm>
            <a:off x="6389436" y="3087551"/>
            <a:ext cx="5309863" cy="30640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400" b="1" dirty="0">
                <a:solidFill>
                  <a:schemeClr val="accent1"/>
                </a:solidFill>
                <a:effectLst>
                  <a:outerShdw blurRad="38100" dist="38100" dir="2700000" algn="tl">
                    <a:srgbClr val="000000">
                      <a:alpha val="43137"/>
                    </a:srgbClr>
                  </a:outerShdw>
                </a:effectLst>
              </a:rPr>
              <a:t>品牌精神</a:t>
            </a:r>
            <a:endParaRPr lang="en-US" altLang="zh-TW" sz="2400" b="1" dirty="0">
              <a:solidFill>
                <a:schemeClr val="accent1"/>
              </a:solidFill>
              <a:effectLst>
                <a:outerShdw blurRad="38100" dist="38100" dir="2700000" algn="tl">
                  <a:srgbClr val="000000">
                    <a:alpha val="43137"/>
                  </a:srgbClr>
                </a:outerShdw>
              </a:effectLst>
            </a:endParaRPr>
          </a:p>
          <a:p>
            <a:pPr>
              <a:lnSpc>
                <a:spcPct val="150000"/>
              </a:lnSpc>
            </a:pPr>
            <a:r>
              <a:rPr lang="zh-TW" altLang="en-US" sz="2400" b="1" dirty="0">
                <a:solidFill>
                  <a:srgbClr val="C00000"/>
                </a:solidFill>
                <a:effectLst>
                  <a:outerShdw blurRad="38100" dist="38100" dir="2700000" algn="tl">
                    <a:srgbClr val="000000">
                      <a:alpha val="43137"/>
                    </a:srgbClr>
                  </a:outerShdw>
                </a:effectLst>
              </a:rPr>
              <a:t>「</a:t>
            </a:r>
            <a:r>
              <a:rPr lang="en-US" altLang="zh-TW" sz="2400" b="1" dirty="0">
                <a:solidFill>
                  <a:srgbClr val="C00000"/>
                </a:solidFill>
                <a:effectLst>
                  <a:outerShdw blurRad="38100" dist="38100" dir="2700000" algn="tl">
                    <a:srgbClr val="000000">
                      <a:alpha val="43137"/>
                    </a:srgbClr>
                  </a:outerShdw>
                </a:effectLst>
              </a:rPr>
              <a:t>Share</a:t>
            </a:r>
            <a:r>
              <a:rPr lang="zh-TW" altLang="en-US" sz="2400" b="1" dirty="0">
                <a:solidFill>
                  <a:srgbClr val="C00000"/>
                </a:solidFill>
                <a:effectLst>
                  <a:outerShdw blurRad="38100" dist="38100" dir="2700000" algn="tl">
                    <a:srgbClr val="000000">
                      <a:alpha val="43137"/>
                    </a:srgbClr>
                  </a:outerShdw>
                </a:effectLst>
              </a:rPr>
              <a:t>」＆「</a:t>
            </a:r>
            <a:r>
              <a:rPr lang="en-US" altLang="zh-TW" sz="2400" b="1" dirty="0">
                <a:solidFill>
                  <a:srgbClr val="C00000"/>
                </a:solidFill>
                <a:effectLst>
                  <a:outerShdw blurRad="38100" dist="38100" dir="2700000" algn="tl">
                    <a:srgbClr val="000000">
                      <a:alpha val="43137"/>
                    </a:srgbClr>
                  </a:outerShdw>
                </a:effectLst>
              </a:rPr>
              <a:t>Link</a:t>
            </a:r>
            <a:r>
              <a:rPr lang="zh-TW" altLang="en-US" sz="2400" b="1" dirty="0">
                <a:solidFill>
                  <a:srgbClr val="C00000"/>
                </a:solidFill>
                <a:effectLst>
                  <a:outerShdw blurRad="38100" dist="38100" dir="2700000" algn="tl">
                    <a:srgbClr val="000000">
                      <a:alpha val="43137"/>
                    </a:srgbClr>
                  </a:outerShdw>
                </a:effectLst>
              </a:rPr>
              <a:t>」</a:t>
            </a:r>
            <a:r>
              <a:rPr lang="zh-TW" altLang="en-US" dirty="0">
                <a:solidFill>
                  <a:schemeClr val="tx1"/>
                </a:solidFill>
              </a:rPr>
              <a:t>是中壽兩大核心價值，象徵著中壽堅持分享精神、連結美好未來的承諾。三道圓滿的弧線象徵中壽最重視的保戶、股東與員工彼此緊密連結，並以開創與熱忱的紅色、沉穩專業的灰色展現不斷躍進的企業</a:t>
            </a:r>
            <a:r>
              <a:rPr lang="zh-TW" altLang="en-US" dirty="0" smtClean="0">
                <a:solidFill>
                  <a:schemeClr val="tx1"/>
                </a:solidFill>
              </a:rPr>
              <a:t>特質</a:t>
            </a:r>
            <a:endParaRPr lang="zh-TW" altLang="en-US" dirty="0">
              <a:solidFill>
                <a:schemeClr val="tx1"/>
              </a:solidFill>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6807" t="6270" r="13281" b="43694"/>
          <a:stretch/>
        </p:blipFill>
        <p:spPr>
          <a:xfrm>
            <a:off x="3895409" y="3804030"/>
            <a:ext cx="2160000" cy="1620000"/>
          </a:xfrm>
          <a:prstGeom prst="rect">
            <a:avLst/>
          </a:prstGeom>
        </p:spPr>
      </p:pic>
      <p:sp>
        <p:nvSpPr>
          <p:cNvPr id="8" name="矩形 7"/>
          <p:cNvSpPr/>
          <p:nvPr/>
        </p:nvSpPr>
        <p:spPr>
          <a:xfrm>
            <a:off x="975294" y="5423237"/>
            <a:ext cx="2678545" cy="646331"/>
          </a:xfrm>
          <a:prstGeom prst="rect">
            <a:avLst/>
          </a:prstGeom>
        </p:spPr>
        <p:txBody>
          <a:bodyPr wrap="square">
            <a:spAutoFit/>
          </a:bodyPr>
          <a:lstStyle/>
          <a:p>
            <a:pPr algn="ctr"/>
            <a:r>
              <a:rPr lang="zh-TW" altLang="en-US" b="1" dirty="0" smtClean="0"/>
              <a:t>董事長</a:t>
            </a:r>
            <a:endParaRPr lang="en-US" altLang="zh-TW" b="1" dirty="0" smtClean="0"/>
          </a:p>
          <a:p>
            <a:pPr algn="ctr"/>
            <a:r>
              <a:rPr lang="zh-TW" altLang="en-US" b="1" dirty="0" smtClean="0"/>
              <a:t>黃思國</a:t>
            </a:r>
            <a:endParaRPr lang="en-US" altLang="zh-TW" b="1" dirty="0"/>
          </a:p>
        </p:txBody>
      </p:sp>
      <p:sp>
        <p:nvSpPr>
          <p:cNvPr id="9" name="矩形 8"/>
          <p:cNvSpPr/>
          <p:nvPr/>
        </p:nvSpPr>
        <p:spPr>
          <a:xfrm>
            <a:off x="4536828" y="5429718"/>
            <a:ext cx="877163" cy="646331"/>
          </a:xfrm>
          <a:prstGeom prst="rect">
            <a:avLst/>
          </a:prstGeom>
        </p:spPr>
        <p:txBody>
          <a:bodyPr wrap="none">
            <a:spAutoFit/>
          </a:bodyPr>
          <a:lstStyle/>
          <a:p>
            <a:pPr algn="ctr"/>
            <a:r>
              <a:rPr lang="zh-TW" altLang="en-US" b="1" dirty="0" smtClean="0"/>
              <a:t>總經理</a:t>
            </a:r>
            <a:endParaRPr lang="en-US" altLang="zh-TW" b="1" dirty="0" smtClean="0"/>
          </a:p>
          <a:p>
            <a:pPr algn="ctr"/>
            <a:r>
              <a:rPr lang="zh-TW" altLang="en-US" b="1" dirty="0" smtClean="0"/>
              <a:t>黃淑芬</a:t>
            </a:r>
            <a:endParaRPr lang="en-US" altLang="zh-TW" b="1" dirty="0"/>
          </a:p>
        </p:txBody>
      </p:sp>
      <p:sp>
        <p:nvSpPr>
          <p:cNvPr id="10" name="文字版面配置區 1"/>
          <p:cNvSpPr txBox="1">
            <a:spLocks/>
          </p:cNvSpPr>
          <p:nvPr/>
        </p:nvSpPr>
        <p:spPr>
          <a:xfrm>
            <a:off x="1172297" y="2943450"/>
            <a:ext cx="4860000" cy="442241"/>
          </a:xfrm>
          <a:prstGeom prst="rect">
            <a:avLst/>
          </a:prstGeom>
        </p:spPr>
        <p:txBody>
          <a:bodyPr/>
          <a:lstStyle>
            <a:lvl1pPr marL="0" indent="0" algn="l" defTabSz="914332" rtl="0" eaLnBrk="1" latinLnBrk="0" hangingPunct="1">
              <a:lnSpc>
                <a:spcPct val="90000"/>
              </a:lnSpc>
              <a:spcBef>
                <a:spcPts val="1000"/>
              </a:spcBef>
              <a:buFont typeface="Arial" panose="020B0604020202020204" pitchFamily="34" charset="0"/>
              <a:buNone/>
              <a:defRPr kumimoji="1" lang="zh-TW" altLang="en-US" sz="2800" b="1" kern="1200" dirty="0" smtClean="0">
                <a:solidFill>
                  <a:srgbClr val="E62410"/>
                </a:solidFill>
                <a:latin typeface="Microsoft JhengHei" panose="020B0604030504040204" pitchFamily="34" charset="-120"/>
                <a:ea typeface="Microsoft JhengHei" panose="020B0604030504040204" pitchFamily="34" charset="-120"/>
                <a:cs typeface="+mn-cs"/>
              </a:defRPr>
            </a:lvl1pPr>
            <a:lvl2pPr marL="457166" indent="0" algn="l" defTabSz="91433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t>董事長</a:t>
            </a:r>
            <a:r>
              <a:rPr lang="en-US" altLang="zh-TW" dirty="0"/>
              <a:t>/</a:t>
            </a:r>
            <a:r>
              <a:rPr lang="zh-TW" altLang="en-US" dirty="0"/>
              <a:t>總經理</a:t>
            </a:r>
          </a:p>
        </p:txBody>
      </p:sp>
      <p:pic>
        <p:nvPicPr>
          <p:cNvPr id="11" name="圖片 10"/>
          <p:cNvPicPr>
            <a:picLocks noChangeAspect="1"/>
          </p:cNvPicPr>
          <p:nvPr/>
        </p:nvPicPr>
        <p:blipFill rotWithShape="1">
          <a:blip r:embed="rId3">
            <a:extLst>
              <a:ext uri="{28A0092B-C50C-407E-A947-70E740481C1C}">
                <a14:useLocalDpi xmlns:a14="http://schemas.microsoft.com/office/drawing/2010/main" val="0"/>
              </a:ext>
            </a:extLst>
          </a:blip>
          <a:srcRect l="15500" r="15625"/>
          <a:stretch/>
        </p:blipFill>
        <p:spPr>
          <a:xfrm>
            <a:off x="1234566" y="3804030"/>
            <a:ext cx="2169742" cy="1620000"/>
          </a:xfrm>
          <a:prstGeom prst="rect">
            <a:avLst/>
          </a:prstGeom>
        </p:spPr>
      </p:pic>
    </p:spTree>
    <p:extLst>
      <p:ext uri="{BB962C8B-B14F-4D97-AF65-F5344CB8AC3E}">
        <p14:creationId xmlns:p14="http://schemas.microsoft.com/office/powerpoint/2010/main" val="402204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a:t>榮耀肯定</a:t>
            </a:r>
          </a:p>
          <a:p>
            <a:endParaRPr lang="zh-TW" altLang="en-US" dirty="0"/>
          </a:p>
        </p:txBody>
      </p:sp>
      <p:grpSp>
        <p:nvGrpSpPr>
          <p:cNvPr id="3" name="群組 2"/>
          <p:cNvGrpSpPr/>
          <p:nvPr/>
        </p:nvGrpSpPr>
        <p:grpSpPr>
          <a:xfrm>
            <a:off x="670041" y="1525346"/>
            <a:ext cx="5483109" cy="2616337"/>
            <a:chOff x="72015" y="530925"/>
            <a:chExt cx="7346199" cy="4783162"/>
          </a:xfrm>
        </p:grpSpPr>
        <p:sp>
          <p:nvSpPr>
            <p:cNvPr id="4" name="矩形 3"/>
            <p:cNvSpPr/>
            <p:nvPr/>
          </p:nvSpPr>
          <p:spPr>
            <a:xfrm>
              <a:off x="72015" y="530925"/>
              <a:ext cx="7346199" cy="4783162"/>
            </a:xfrm>
            <a:prstGeom prst="rect">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文字方塊 4"/>
            <p:cNvSpPr txBox="1"/>
            <p:nvPr/>
          </p:nvSpPr>
          <p:spPr>
            <a:xfrm>
              <a:off x="131209" y="815310"/>
              <a:ext cx="7158709" cy="2269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just" defTabSz="889000">
                <a:lnSpc>
                  <a:spcPts val="2500"/>
                </a:lnSpc>
                <a:spcBef>
                  <a:spcPct val="0"/>
                </a:spcBef>
                <a:spcAft>
                  <a:spcPts val="600"/>
                </a:spcAft>
                <a:buChar char="••"/>
              </a:pPr>
              <a:r>
                <a:rPr lang="zh-TW" altLang="en-US" sz="1600" b="1" dirty="0">
                  <a:solidFill>
                    <a:srgbClr val="E71A0F"/>
                  </a:solidFill>
                  <a:latin typeface="微軟正黑體" panose="020B0604030504040204" pitchFamily="34" charset="-120"/>
                  <a:ea typeface="微軟正黑體" panose="020B0604030504040204" pitchFamily="34" charset="-120"/>
                </a:rPr>
                <a:t>全台首間</a:t>
              </a:r>
              <a:r>
                <a:rPr lang="zh-TW" altLang="en-US" sz="1600" b="1" dirty="0">
                  <a:solidFill>
                    <a:schemeClr val="tx1"/>
                  </a:solidFill>
                  <a:latin typeface="微軟正黑體" panose="020B0604030504040204" pitchFamily="34" charset="-120"/>
                  <a:ea typeface="微軟正黑體" panose="020B0604030504040204" pitchFamily="34" charset="-120"/>
                </a:rPr>
                <a:t>壽險公司榮獲惠譽信用評等公司</a:t>
              </a:r>
              <a:r>
                <a:rPr lang="en-US" altLang="zh-TW" sz="1600" b="1" dirty="0">
                  <a:solidFill>
                    <a:schemeClr val="tx1"/>
                  </a:solidFill>
                  <a:latin typeface="微軟正黑體" panose="020B0604030504040204" pitchFamily="34" charset="-120"/>
                  <a:ea typeface="微軟正黑體" panose="020B0604030504040204" pitchFamily="34" charset="-120"/>
                </a:rPr>
                <a:t>(Fitch Rating)</a:t>
              </a:r>
              <a:r>
                <a:rPr lang="zh-TW" altLang="en-US" sz="1600" b="1" dirty="0">
                  <a:solidFill>
                    <a:schemeClr val="tx1"/>
                  </a:solidFill>
                  <a:latin typeface="微軟正黑體" panose="020B0604030504040204" pitchFamily="34" charset="-120"/>
                  <a:ea typeface="微軟正黑體" panose="020B0604030504040204" pitchFamily="34" charset="-120"/>
                </a:rPr>
                <a:t>授予</a:t>
              </a:r>
              <a:r>
                <a:rPr lang="zh-TW" altLang="en-US" sz="1600" b="1" dirty="0">
                  <a:solidFill>
                    <a:srgbClr val="E71A0F"/>
                  </a:solidFill>
                  <a:latin typeface="微軟正黑體" panose="020B0604030504040204" pitchFamily="34" charset="-120"/>
                  <a:ea typeface="微軟正黑體" panose="020B0604030504040204" pitchFamily="34" charset="-120"/>
                </a:rPr>
                <a:t>「國際保險公司財務實力評等</a:t>
              </a:r>
              <a:r>
                <a:rPr lang="en-US" altLang="zh-TW" sz="1600" b="1" dirty="0">
                  <a:solidFill>
                    <a:srgbClr val="E71A0F"/>
                  </a:solidFill>
                  <a:latin typeface="微軟正黑體" panose="020B0604030504040204" pitchFamily="34" charset="-120"/>
                  <a:ea typeface="微軟正黑體" panose="020B0604030504040204" pitchFamily="34" charset="-120"/>
                </a:rPr>
                <a:t>A</a:t>
              </a:r>
              <a:r>
                <a:rPr lang="zh-TW" altLang="en-US" sz="1600" b="1" dirty="0">
                  <a:solidFill>
                    <a:srgbClr val="E71A0F"/>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及「國內保險公司財務實力評等</a:t>
              </a:r>
              <a:r>
                <a:rPr lang="en-US" altLang="zh-TW" sz="1600" b="1" dirty="0">
                  <a:solidFill>
                    <a:schemeClr val="tx1"/>
                  </a:solidFill>
                  <a:latin typeface="微軟正黑體" panose="020B0604030504040204" pitchFamily="34" charset="-120"/>
                  <a:ea typeface="微軟正黑體" panose="020B0604030504040204" pitchFamily="34" charset="-120"/>
                </a:rPr>
                <a:t>AA+(</a:t>
              </a:r>
              <a:r>
                <a:rPr lang="en-US" altLang="zh-TW" sz="1600" b="1" dirty="0" err="1">
                  <a:solidFill>
                    <a:schemeClr val="tx1"/>
                  </a:solidFill>
                  <a:latin typeface="微軟正黑體" panose="020B0604030504040204" pitchFamily="34" charset="-120"/>
                  <a:ea typeface="微軟正黑體" panose="020B0604030504040204" pitchFamily="34" charset="-120"/>
                </a:rPr>
                <a:t>twn</a:t>
              </a:r>
              <a:r>
                <a:rPr lang="en-US" altLang="zh-TW"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」，評等展望「穩定」。</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28600" lvl="1" indent="-228600" algn="just" defTabSz="889000">
                <a:lnSpc>
                  <a:spcPts val="2500"/>
                </a:lnSpc>
                <a:spcBef>
                  <a:spcPct val="0"/>
                </a:spcBef>
                <a:spcAft>
                  <a:spcPts val="600"/>
                </a:spcAft>
                <a:buFontTx/>
                <a:buChar char="••"/>
              </a:pPr>
              <a:r>
                <a:rPr lang="zh-TW" altLang="en-US" sz="1600" b="1" dirty="0">
                  <a:latin typeface="微軟正黑體" panose="020B0604030504040204" pitchFamily="34" charset="-120"/>
                  <a:ea typeface="微軟正黑體" panose="020B0604030504040204" pitchFamily="34" charset="-120"/>
                </a:rPr>
                <a:t>榮獲</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現代保險雜誌</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「保險品質獎」四大優等肯定：知名度最高、最值得推薦、業務員最優、理賠服務最好。</a:t>
              </a:r>
            </a:p>
            <a:p>
              <a:pPr marL="228600" lvl="1" indent="-228600" algn="just" defTabSz="889000">
                <a:lnSpc>
                  <a:spcPts val="2500"/>
                </a:lnSpc>
                <a:spcBef>
                  <a:spcPct val="0"/>
                </a:spcBef>
                <a:spcAft>
                  <a:spcPts val="600"/>
                </a:spcAft>
                <a:buChar char="••"/>
              </a:pPr>
              <a:endParaRPr lang="zh-TW" altLang="en-US" b="1" dirty="0">
                <a:solidFill>
                  <a:schemeClr val="tx1"/>
                </a:solidFill>
                <a:latin typeface="微軟正黑體" panose="020B0604030504040204" pitchFamily="34" charset="-120"/>
                <a:ea typeface="微軟正黑體" panose="020B0604030504040204" pitchFamily="34" charset="-120"/>
              </a:endParaRPr>
            </a:p>
            <a:p>
              <a:pPr marL="228600" lvl="1" indent="-228600" algn="just" defTabSz="889000">
                <a:lnSpc>
                  <a:spcPts val="2500"/>
                </a:lnSpc>
                <a:spcBef>
                  <a:spcPct val="0"/>
                </a:spcBef>
                <a:spcAft>
                  <a:spcPts val="600"/>
                </a:spcAft>
                <a:buChar char="••"/>
              </a:pPr>
              <a:endParaRPr lang="zh-TW" altLang="en-US" sz="2000" b="0" kern="1200" dirty="0">
                <a:solidFill>
                  <a:schemeClr val="tx1"/>
                </a:solidFill>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670041" y="4618956"/>
            <a:ext cx="5483109" cy="2239044"/>
            <a:chOff x="72015" y="530927"/>
            <a:chExt cx="7346199" cy="3553281"/>
          </a:xfrm>
        </p:grpSpPr>
        <p:sp>
          <p:nvSpPr>
            <p:cNvPr id="7" name="矩形 6"/>
            <p:cNvSpPr/>
            <p:nvPr/>
          </p:nvSpPr>
          <p:spPr>
            <a:xfrm>
              <a:off x="72015" y="530927"/>
              <a:ext cx="7346199" cy="3382475"/>
            </a:xfrm>
            <a:prstGeom prst="rect">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文字方塊 7"/>
            <p:cNvSpPr txBox="1"/>
            <p:nvPr/>
          </p:nvSpPr>
          <p:spPr>
            <a:xfrm>
              <a:off x="122575" y="802829"/>
              <a:ext cx="7252453" cy="32813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182563" indent="-182563" algn="just" defTabSz="963613">
                <a:lnSpc>
                  <a:spcPts val="2500"/>
                </a:lnSpc>
                <a:spcAft>
                  <a:spcPts val="600"/>
                </a:spcAft>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榮獲金管會</a:t>
              </a:r>
              <a:r>
                <a:rPr lang="zh-TW" altLang="en-US" sz="1600" b="1" dirty="0">
                  <a:solidFill>
                    <a:srgbClr val="E71A0F"/>
                  </a:solidFill>
                  <a:latin typeface="微軟正黑體" panose="020B0604030504040204" pitchFamily="34" charset="-120"/>
                  <a:ea typeface="微軟正黑體" panose="020B0604030504040204" pitchFamily="34" charset="-120"/>
                </a:rPr>
                <a:t>「公平待客原則評核」連續</a:t>
              </a:r>
              <a:r>
                <a:rPr lang="en-US" altLang="zh-TW" sz="1600" b="1" dirty="0">
                  <a:solidFill>
                    <a:srgbClr val="E71A0F"/>
                  </a:solidFill>
                  <a:latin typeface="微軟正黑體" panose="020B0604030504040204" pitchFamily="34" charset="-120"/>
                  <a:ea typeface="微軟正黑體" panose="020B0604030504040204" pitchFamily="34" charset="-120"/>
                </a:rPr>
                <a:t>4</a:t>
              </a:r>
              <a:r>
                <a:rPr lang="zh-TW" altLang="en-US" sz="1600" b="1" dirty="0">
                  <a:solidFill>
                    <a:srgbClr val="E71A0F"/>
                  </a:solidFill>
                  <a:latin typeface="微軟正黑體" panose="020B0604030504040204" pitchFamily="34" charset="-120"/>
                  <a:ea typeface="微軟正黑體" panose="020B0604030504040204" pitchFamily="34" charset="-120"/>
                </a:rPr>
                <a:t>年績優</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182563" lvl="0" indent="-182563" algn="just" defTabSz="963613">
                <a:lnSpc>
                  <a:spcPts val="2500"/>
                </a:lnSpc>
                <a:spcAft>
                  <a:spcPts val="600"/>
                </a:spcAft>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獲頒</a:t>
              </a:r>
              <a:r>
                <a:rPr lang="zh-TW" altLang="en-US" sz="1600" b="1" dirty="0">
                  <a:solidFill>
                    <a:srgbClr val="E71A0F"/>
                  </a:solidFill>
                  <a:latin typeface="微軟正黑體" panose="020B0604030504040204" pitchFamily="34" charset="-120"/>
                  <a:ea typeface="微軟正黑體" panose="020B0604030504040204" pitchFamily="34" charset="-120"/>
                </a:rPr>
                <a:t>「國家品牌玉山獎」</a:t>
              </a:r>
              <a:r>
                <a:rPr lang="zh-TW" altLang="en-US" sz="1600" b="1" dirty="0">
                  <a:solidFill>
                    <a:schemeClr val="tx1"/>
                  </a:solidFill>
                  <a:latin typeface="微軟正黑體" panose="020B0604030504040204" pitchFamily="34" charset="-120"/>
                  <a:ea typeface="微軟正黑體" panose="020B0604030504040204" pitchFamily="34" charset="-120"/>
                </a:rPr>
                <a:t>最佳產品類及最佳人氣品牌類共四項大獎殊榮</a:t>
              </a:r>
              <a:r>
                <a:rPr lang="zh-TW" altLang="en-US" sz="1600" b="1" spc="-10" dirty="0">
                  <a:solidFill>
                    <a:schemeClr val="tx1"/>
                  </a:solidFill>
                  <a:latin typeface="微軟正黑體" panose="020B0604030504040204" pitchFamily="34" charset="-120"/>
                  <a:ea typeface="微軟正黑體" panose="020B0604030504040204" pitchFamily="34" charset="-120"/>
                </a:rPr>
                <a:t>。</a:t>
              </a:r>
              <a:endParaRPr lang="en-US" altLang="zh-TW" sz="1600" b="1" spc="-10" dirty="0">
                <a:solidFill>
                  <a:schemeClr val="tx1"/>
                </a:solidFill>
                <a:latin typeface="微軟正黑體" panose="020B0604030504040204" pitchFamily="34" charset="-120"/>
                <a:ea typeface="微軟正黑體" panose="020B0604030504040204" pitchFamily="34" charset="-120"/>
              </a:endParaRPr>
            </a:p>
            <a:p>
              <a:pPr marL="182563" lvl="0" indent="-182563" algn="just" defTabSz="963613">
                <a:lnSpc>
                  <a:spcPts val="2500"/>
                </a:lnSpc>
                <a:spcAft>
                  <a:spcPts val="600"/>
                </a:spcAft>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榮獲</a:t>
              </a:r>
              <a:r>
                <a:rPr lang="en-US" altLang="zh-TW" sz="1600" b="1" dirty="0">
                  <a:solidFill>
                    <a:schemeClr val="tx1"/>
                  </a:solidFill>
                  <a:latin typeface="微軟正黑體" panose="020B0604030504040204" pitchFamily="34" charset="-120"/>
                  <a:ea typeface="微軟正黑體" panose="020B0604030504040204" pitchFamily="34" charset="-120"/>
                </a:rPr>
                <a:t>&lt;</a:t>
              </a:r>
              <a:r>
                <a:rPr lang="zh-TW" altLang="en-US" sz="1600" b="1" dirty="0">
                  <a:solidFill>
                    <a:schemeClr val="tx1"/>
                  </a:solidFill>
                  <a:latin typeface="微軟正黑體" panose="020B0604030504040204" pitchFamily="34" charset="-120"/>
                  <a:ea typeface="微軟正黑體" panose="020B0604030504040204" pitchFamily="34" charset="-120"/>
                </a:rPr>
                <a:t>工商時報</a:t>
              </a:r>
              <a:r>
                <a:rPr lang="en-US" altLang="zh-TW" sz="1600" b="1" dirty="0">
                  <a:solidFill>
                    <a:schemeClr val="tx1"/>
                  </a:solidFill>
                  <a:latin typeface="微軟正黑體" panose="020B0604030504040204" pitchFamily="34" charset="-120"/>
                  <a:ea typeface="微軟正黑體" panose="020B0604030504040204" pitchFamily="34" charset="-120"/>
                </a:rPr>
                <a:t>&gt; </a:t>
              </a:r>
              <a:r>
                <a:rPr lang="zh-TW" altLang="en-US" sz="1600" b="1" dirty="0">
                  <a:solidFill>
                    <a:srgbClr val="E71A0F"/>
                  </a:solidFill>
                  <a:latin typeface="微軟正黑體" panose="020B0604030504040204" pitchFamily="34" charset="-120"/>
                  <a:ea typeface="微軟正黑體" panose="020B0604030504040204" pitchFamily="34" charset="-120"/>
                </a:rPr>
                <a:t>「 </a:t>
              </a:r>
              <a:r>
                <a:rPr lang="en-US" altLang="zh-TW" sz="1600" b="1" dirty="0">
                  <a:solidFill>
                    <a:srgbClr val="E71A0F"/>
                  </a:solidFill>
                  <a:latin typeface="微軟正黑體" panose="020B0604030504040204" pitchFamily="34" charset="-120"/>
                  <a:ea typeface="微軟正黑體" panose="020B0604030504040204" pitchFamily="34" charset="-120"/>
                </a:rPr>
                <a:t>2022</a:t>
              </a:r>
              <a:r>
                <a:rPr lang="zh-TW" altLang="en-US" sz="1600" b="1" dirty="0">
                  <a:solidFill>
                    <a:srgbClr val="E71A0F"/>
                  </a:solidFill>
                  <a:latin typeface="微軟正黑體" panose="020B0604030504040204" pitchFamily="34" charset="-120"/>
                  <a:ea typeface="微軟正黑體" panose="020B0604030504040204" pitchFamily="34" charset="-120"/>
                </a:rPr>
                <a:t>臺灣服務業大評鑑」壽險業銀牌獎</a:t>
              </a:r>
              <a:r>
                <a:rPr lang="zh-TW" altLang="en-US" sz="1600" b="1" dirty="0">
                  <a:solidFill>
                    <a:schemeClr val="tx1"/>
                  </a:solidFill>
                  <a:latin typeface="微軟正黑體" panose="020B0604030504040204" pitchFamily="34" charset="-120"/>
                  <a:ea typeface="微軟正黑體" panose="020B0604030504040204" pitchFamily="34" charset="-120"/>
                </a:rPr>
                <a:t>。</a:t>
              </a:r>
            </a:p>
          </p:txBody>
        </p:sp>
      </p:grpSp>
      <p:sp>
        <p:nvSpPr>
          <p:cNvPr id="9" name="矩形 8"/>
          <p:cNvSpPr/>
          <p:nvPr/>
        </p:nvSpPr>
        <p:spPr>
          <a:xfrm>
            <a:off x="6483472" y="1525346"/>
            <a:ext cx="5502159" cy="2585399"/>
          </a:xfrm>
          <a:prstGeom prst="rect">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10" name="群組 9"/>
          <p:cNvGrpSpPr/>
          <p:nvPr/>
        </p:nvGrpSpPr>
        <p:grpSpPr>
          <a:xfrm>
            <a:off x="6432666" y="4552280"/>
            <a:ext cx="5502159" cy="2198089"/>
            <a:chOff x="72015" y="530927"/>
            <a:chExt cx="7346199" cy="4389680"/>
          </a:xfrm>
        </p:grpSpPr>
        <p:sp>
          <p:nvSpPr>
            <p:cNvPr id="11" name="矩形 10"/>
            <p:cNvSpPr/>
            <p:nvPr/>
          </p:nvSpPr>
          <p:spPr>
            <a:xfrm>
              <a:off x="72015" y="530927"/>
              <a:ext cx="7346199" cy="4389680"/>
            </a:xfrm>
            <a:prstGeom prst="rect">
              <a:avLst/>
            </a:prstGeom>
            <a:solidFill>
              <a:schemeClr val="bg1">
                <a:lumMod val="9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文字方塊 11"/>
            <p:cNvSpPr txBox="1"/>
            <p:nvPr/>
          </p:nvSpPr>
          <p:spPr>
            <a:xfrm>
              <a:off x="139849" y="800430"/>
              <a:ext cx="7158707" cy="3792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182563" lvl="0" indent="-182563" algn="just" defTabSz="963613">
                <a:lnSpc>
                  <a:spcPts val="2500"/>
                </a:lnSpc>
                <a:spcAft>
                  <a:spcPts val="600"/>
                </a:spcAf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Smile to sign</a:t>
              </a:r>
              <a:r>
                <a:rPr lang="zh-TW" altLang="zh-TW" sz="1600" b="1" dirty="0">
                  <a:latin typeface="微軟正黑體" panose="020B0604030504040204" pitchFamily="34" charset="-120"/>
                  <a:ea typeface="微軟正黑體" panose="020B0604030504040204" pitchFamily="34" charset="-120"/>
                </a:rPr>
                <a:t>遠距刷臉投保」</a:t>
              </a:r>
              <a:r>
                <a:rPr lang="zh-TW" altLang="en-US" sz="1600" b="1" dirty="0">
                  <a:latin typeface="微軟正黑體" panose="020B0604030504040204" pitchFamily="34" charset="-120"/>
                  <a:ea typeface="微軟正黑體" panose="020B0604030504040204" pitchFamily="34" charset="-120"/>
                </a:rPr>
                <a:t>再獲</a:t>
              </a:r>
              <a:r>
                <a:rPr lang="zh-TW" altLang="en-US" sz="1600" b="1" dirty="0">
                  <a:solidFill>
                    <a:schemeClr val="tx1"/>
                  </a:solidFill>
                  <a:latin typeface="微軟正黑體" panose="020B0604030504040204" pitchFamily="34" charset="-120"/>
                  <a:ea typeface="微軟正黑體" panose="020B0604030504040204" pitchFamily="34" charset="-120"/>
                </a:rPr>
                <a:t>肯定，</a:t>
              </a:r>
              <a:r>
                <a:rPr lang="zh-TW" altLang="en-US" sz="1600" b="1" dirty="0">
                  <a:solidFill>
                    <a:srgbClr val="E71A0F"/>
                  </a:solidFill>
                  <a:latin typeface="微軟正黑體" panose="020B0604030504040204" pitchFamily="34" charset="-120"/>
                  <a:ea typeface="微軟正黑體" panose="020B0604030504040204" pitchFamily="34" charset="-120"/>
                </a:rPr>
                <a:t>連三年蟬聯「</a:t>
              </a:r>
              <a:r>
                <a:rPr lang="en-US" altLang="zh-TW" sz="1600" b="1" dirty="0">
                  <a:solidFill>
                    <a:srgbClr val="E71A0F"/>
                  </a:solidFill>
                  <a:latin typeface="微軟正黑體" panose="020B0604030504040204" pitchFamily="34" charset="-120"/>
                  <a:ea typeface="微軟正黑體" panose="020B0604030504040204" pitchFamily="34" charset="-120"/>
                </a:rPr>
                <a:t>2022</a:t>
              </a:r>
              <a:r>
                <a:rPr lang="zh-TW" altLang="en-US" sz="1600" b="1" dirty="0">
                  <a:solidFill>
                    <a:srgbClr val="E71A0F"/>
                  </a:solidFill>
                  <a:latin typeface="微軟正黑體" panose="020B0604030504040204" pitchFamily="34" charset="-120"/>
                  <a:ea typeface="微軟正黑體" panose="020B0604030504040204" pitchFamily="34" charset="-120"/>
                </a:rPr>
                <a:t>保險業亞洲獎」年度數位創新獎</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a:p>
              <a:pPr marL="182563" indent="-182563" algn="just" defTabSz="963613">
                <a:lnSpc>
                  <a:spcPts val="2500"/>
                </a:lnSpc>
                <a:spcAft>
                  <a:spcPts val="600"/>
                </a:spcAft>
                <a:buFont typeface="Arial" panose="020B0604020202020204" pitchFamily="34" charset="0"/>
                <a:buChar char="•"/>
              </a:pPr>
              <a:r>
                <a:rPr lang="zh-TW" altLang="zh-TW" sz="1600" b="1" dirty="0">
                  <a:latin typeface="微軟正黑體" panose="020B0604030504040204" pitchFamily="34" charset="-120"/>
                  <a:ea typeface="微軟正黑體" panose="020B0604030504040204" pitchFamily="34" charset="-120"/>
                </a:rPr>
                <a:t>獲英國專業財經媒體「全球銀行及金融評論」</a:t>
              </a:r>
              <a:r>
                <a:rPr lang="en-US" altLang="zh-TW" sz="1600" b="1" dirty="0">
                  <a:latin typeface="微軟正黑體" panose="020B0604030504040204" pitchFamily="34" charset="-120"/>
                  <a:ea typeface="微軟正黑體" panose="020B0604030504040204" pitchFamily="34" charset="-120"/>
                </a:rPr>
                <a:t>(Global Banking &amp; Finance Review)</a:t>
              </a:r>
              <a:r>
                <a:rPr lang="zh-TW" altLang="zh-TW" sz="1600" b="1" dirty="0">
                  <a:latin typeface="微軟正黑體" panose="020B0604030504040204" pitchFamily="34" charset="-120"/>
                  <a:ea typeface="微軟正黑體" panose="020B0604030504040204" pitchFamily="34" charset="-120"/>
                </a:rPr>
                <a:t>評選為</a:t>
              </a:r>
              <a:r>
                <a:rPr lang="zh-TW" altLang="zh-TW" sz="1600" b="1" dirty="0">
                  <a:solidFill>
                    <a:srgbClr val="E71A0F"/>
                  </a:solidFill>
                  <a:latin typeface="微軟正黑體" panose="020B0604030504040204" pitchFamily="34" charset="-120"/>
                  <a:ea typeface="微軟正黑體" panose="020B0604030504040204" pitchFamily="34" charset="-120"/>
                </a:rPr>
                <a:t>「</a:t>
              </a:r>
              <a:r>
                <a:rPr lang="en-US" altLang="zh-TW" sz="1600" b="1" dirty="0">
                  <a:solidFill>
                    <a:srgbClr val="E71A0F"/>
                  </a:solidFill>
                  <a:latin typeface="微軟正黑體" panose="020B0604030504040204" pitchFamily="34" charset="-120"/>
                  <a:ea typeface="微軟正黑體" panose="020B0604030504040204" pitchFamily="34" charset="-120"/>
                </a:rPr>
                <a:t>2022</a:t>
              </a:r>
              <a:r>
                <a:rPr lang="zh-TW" altLang="zh-TW" sz="1600" b="1" dirty="0">
                  <a:solidFill>
                    <a:srgbClr val="E71A0F"/>
                  </a:solidFill>
                  <a:latin typeface="微軟正黑體" panose="020B0604030504040204" pitchFamily="34" charset="-120"/>
                  <a:ea typeface="微軟正黑體" panose="020B0604030504040204" pitchFamily="34" charset="-120"/>
                </a:rPr>
                <a:t>年台灣最佳數位轉型壽險公司」</a:t>
              </a:r>
              <a:r>
                <a:rPr lang="zh-TW" altLang="en-US" sz="1600" b="1" dirty="0">
                  <a:latin typeface="微軟正黑體" panose="020B0604030504040204" pitchFamily="34" charset="-120"/>
                  <a:ea typeface="微軟正黑體" panose="020B0604030504040204" pitchFamily="34" charset="-120"/>
                </a:rPr>
                <a:t>。</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grpSp>
      <p:sp>
        <p:nvSpPr>
          <p:cNvPr id="13" name="文字方塊 12"/>
          <p:cNvSpPr txBox="1"/>
          <p:nvPr/>
        </p:nvSpPr>
        <p:spPr>
          <a:xfrm>
            <a:off x="10213854" y="6504308"/>
            <a:ext cx="136949" cy="276999"/>
          </a:xfrm>
          <a:prstGeom prst="rect">
            <a:avLst/>
          </a:prstGeom>
          <a:noFill/>
        </p:spPr>
        <p:txBody>
          <a:bodyPr wrap="square" rtlCol="0">
            <a:spAutoFit/>
          </a:bodyPr>
          <a:lstStyle/>
          <a:p>
            <a:pPr algn="ctr"/>
            <a:r>
              <a:rPr lang="en-US" altLang="zh-TW" sz="1200" dirty="0"/>
              <a:t>7</a:t>
            </a:r>
            <a:endParaRPr lang="zh-TW" altLang="en-US" sz="1200" dirty="0"/>
          </a:p>
        </p:txBody>
      </p:sp>
      <p:sp>
        <p:nvSpPr>
          <p:cNvPr id="14" name="文字方塊 13"/>
          <p:cNvSpPr txBox="1"/>
          <p:nvPr/>
        </p:nvSpPr>
        <p:spPr>
          <a:xfrm>
            <a:off x="6503072" y="1610203"/>
            <a:ext cx="5431945" cy="8519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ts val="2500"/>
              </a:lnSpc>
              <a:spcBef>
                <a:spcPct val="0"/>
              </a:spcBef>
              <a:spcAft>
                <a:spcPts val="600"/>
              </a:spcAft>
              <a:buFontTx/>
              <a:buChar char="••"/>
            </a:pPr>
            <a:r>
              <a:rPr lang="zh-TW" altLang="en-US" sz="1600" b="1" dirty="0">
                <a:latin typeface="微軟正黑體" panose="020B0604030504040204" pitchFamily="34" charset="-120"/>
                <a:ea typeface="微軟正黑體" panose="020B0604030504040204" pitchFamily="34" charset="-120"/>
              </a:rPr>
              <a:t>榮獲</a:t>
            </a:r>
            <a:r>
              <a:rPr lang="zh-TW" altLang="en-US" sz="1600" b="1" dirty="0">
                <a:solidFill>
                  <a:srgbClr val="E71A0F"/>
                </a:solidFill>
                <a:latin typeface="微軟正黑體" panose="020B0604030504040204" pitchFamily="34" charset="-120"/>
                <a:ea typeface="微軟正黑體" panose="020B0604030504040204" pitchFamily="34" charset="-120"/>
              </a:rPr>
              <a:t>「</a:t>
            </a:r>
            <a:r>
              <a:rPr lang="en-US" altLang="zh-TW" sz="1600" b="1" dirty="0">
                <a:solidFill>
                  <a:srgbClr val="E71A0F"/>
                </a:solidFill>
                <a:latin typeface="微軟正黑體" panose="020B0604030504040204" pitchFamily="34" charset="-120"/>
                <a:ea typeface="微軟正黑體" panose="020B0604030504040204" pitchFamily="34" charset="-120"/>
              </a:rPr>
              <a:t>TCSA</a:t>
            </a:r>
            <a:r>
              <a:rPr lang="zh-TW" altLang="en-US" sz="1600" b="1" dirty="0">
                <a:solidFill>
                  <a:srgbClr val="E71A0F"/>
                </a:solidFill>
                <a:latin typeface="微軟正黑體" panose="020B0604030504040204" pitchFamily="34" charset="-120"/>
                <a:ea typeface="微軟正黑體" panose="020B0604030504040204" pitchFamily="34" charset="-120"/>
              </a:rPr>
              <a:t>台灣企業永續獎」</a:t>
            </a:r>
            <a:r>
              <a:rPr lang="zh-TW" altLang="en-US" sz="1600" b="1" dirty="0">
                <a:latin typeface="微軟正黑體" panose="020B0604030504040204" pitchFamily="34" charset="-120"/>
                <a:ea typeface="微軟正黑體" panose="020B0604030504040204" pitchFamily="34" charset="-120"/>
              </a:rPr>
              <a:t>五項大獎：「企業永續報告</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白金獎」、「台灣百大永續典範企業獎」、「資訊安全領袖獎」、「人才發展領袖獎」及「社會共融領袖獎」。</a:t>
            </a:r>
            <a:endParaRPr lang="en-US" altLang="zh-TW" sz="1600" b="1" dirty="0">
              <a:latin typeface="微軟正黑體" panose="020B0604030504040204" pitchFamily="34" charset="-120"/>
              <a:ea typeface="微軟正黑體" panose="020B0604030504040204" pitchFamily="34" charset="-120"/>
            </a:endParaRPr>
          </a:p>
          <a:p>
            <a:pPr marL="228600" lvl="1" indent="-228600" defTabSz="889000">
              <a:lnSpc>
                <a:spcPts val="2500"/>
              </a:lnSpc>
              <a:spcBef>
                <a:spcPct val="0"/>
              </a:spcBef>
              <a:spcAft>
                <a:spcPts val="600"/>
              </a:spcAft>
              <a:buFontTx/>
              <a:buChar char="••"/>
            </a:pPr>
            <a:r>
              <a:rPr lang="zh-TW" altLang="en-US" sz="1600" b="1" dirty="0">
                <a:latin typeface="微軟正黑體" panose="020B0604030504040204" pitchFamily="34" charset="-120"/>
                <a:ea typeface="微軟正黑體" panose="020B0604030504040204" pitchFamily="34" charset="-120"/>
              </a:rPr>
              <a:t>榮獲</a:t>
            </a:r>
            <a:r>
              <a:rPr lang="zh-TW" altLang="en-US" sz="1600" b="1" dirty="0">
                <a:solidFill>
                  <a:srgbClr val="E71A0F"/>
                </a:solidFill>
                <a:latin typeface="微軟正黑體" panose="020B0604030504040204" pitchFamily="34" charset="-120"/>
                <a:ea typeface="微軟正黑體" panose="020B0604030504040204" pitchFamily="34" charset="-120"/>
              </a:rPr>
              <a:t>「</a:t>
            </a:r>
            <a:r>
              <a:rPr lang="en-US" altLang="zh-TW" sz="1600" b="1" dirty="0">
                <a:solidFill>
                  <a:srgbClr val="E71A0F"/>
                </a:solidFill>
                <a:latin typeface="微軟正黑體" panose="020B0604030504040204" pitchFamily="34" charset="-120"/>
                <a:ea typeface="微軟正黑體" panose="020B0604030504040204" pitchFamily="34" charset="-120"/>
              </a:rPr>
              <a:t>GCSA</a:t>
            </a:r>
            <a:r>
              <a:rPr lang="zh-TW" altLang="en-US" sz="1600" b="1" dirty="0">
                <a:solidFill>
                  <a:srgbClr val="E71A0F"/>
                </a:solidFill>
                <a:latin typeface="微軟正黑體" panose="020B0604030504040204" pitchFamily="34" charset="-120"/>
                <a:ea typeface="微軟正黑體" panose="020B0604030504040204" pitchFamily="34" charset="-120"/>
              </a:rPr>
              <a:t>全球企業永續獎」</a:t>
            </a:r>
            <a:r>
              <a:rPr lang="zh-TW" altLang="en-US" sz="1600" b="1" dirty="0">
                <a:latin typeface="微軟正黑體" panose="020B0604030504040204" pitchFamily="34" charset="-120"/>
                <a:ea typeface="微軟正黑體" panose="020B0604030504040204" pitchFamily="34" charset="-120"/>
              </a:rPr>
              <a:t>，為</a:t>
            </a:r>
            <a:r>
              <a:rPr lang="zh-TW" altLang="en-US" sz="1600" b="1" dirty="0">
                <a:solidFill>
                  <a:srgbClr val="E71A0F"/>
                </a:solidFill>
                <a:latin typeface="微軟正黑體" panose="020B0604030504040204" pitchFamily="34" charset="-120"/>
                <a:ea typeface="微軟正黑體" panose="020B0604030504040204" pitchFamily="34" charset="-120"/>
              </a:rPr>
              <a:t>全台唯一</a:t>
            </a:r>
            <a:r>
              <a:rPr lang="zh-TW" altLang="en-US" sz="1600" b="1" dirty="0">
                <a:latin typeface="微軟正黑體" panose="020B0604030504040204" pitchFamily="34" charset="-120"/>
                <a:ea typeface="微軟正黑體" panose="020B0604030504040204" pitchFamily="34" charset="-120"/>
              </a:rPr>
              <a:t>獲此殊榮之保險業者。</a:t>
            </a:r>
            <a:endParaRPr lang="en-US" altLang="zh-TW" sz="1600" b="1" dirty="0">
              <a:latin typeface="微軟正黑體" panose="020B0604030504040204" pitchFamily="34" charset="-120"/>
              <a:ea typeface="微軟正黑體" panose="020B0604030504040204" pitchFamily="34" charset="-120"/>
            </a:endParaRPr>
          </a:p>
          <a:p>
            <a:pPr marL="228600" lvl="1" indent="-228600" defTabSz="889000">
              <a:lnSpc>
                <a:spcPts val="2500"/>
              </a:lnSpc>
              <a:spcBef>
                <a:spcPct val="0"/>
              </a:spcBef>
              <a:spcAft>
                <a:spcPts val="600"/>
              </a:spcAft>
              <a:buFontTx/>
              <a:buChar char="••"/>
            </a:pPr>
            <a:r>
              <a:rPr lang="zh-TW" altLang="en-US" sz="1600" b="1" dirty="0">
                <a:solidFill>
                  <a:schemeClr val="tx1"/>
                </a:solidFill>
                <a:latin typeface="微軟正黑體" panose="020B0604030504040204" pitchFamily="34" charset="-120"/>
                <a:ea typeface="微軟正黑體" panose="020B0604030504040204" pitchFamily="34" charset="-120"/>
              </a:rPr>
              <a:t>獲國際機構「英國標準協會</a:t>
            </a:r>
            <a:r>
              <a:rPr lang="en-US" altLang="zh-TW" sz="1600" b="1" dirty="0">
                <a:solidFill>
                  <a:schemeClr val="tx1"/>
                </a:solidFill>
                <a:latin typeface="微軟正黑體" panose="020B0604030504040204" pitchFamily="34" charset="-120"/>
                <a:ea typeface="微軟正黑體" panose="020B0604030504040204" pitchFamily="34" charset="-120"/>
              </a:rPr>
              <a:t>(BSI)</a:t>
            </a:r>
            <a:r>
              <a:rPr lang="zh-TW" altLang="en-US" sz="1600" b="1" dirty="0">
                <a:solidFill>
                  <a:schemeClr val="tx1"/>
                </a:solidFill>
                <a:latin typeface="微軟正黑體" panose="020B0604030504040204" pitchFamily="34" charset="-120"/>
                <a:ea typeface="微軟正黑體" panose="020B0604030504040204" pitchFamily="34" charset="-120"/>
              </a:rPr>
              <a:t>」頒發</a:t>
            </a:r>
            <a:r>
              <a:rPr lang="zh-TW" altLang="en-US" sz="1600" b="1" dirty="0">
                <a:solidFill>
                  <a:srgbClr val="E71A0F"/>
                </a:solidFill>
                <a:latin typeface="微軟正黑體" panose="020B0604030504040204" pitchFamily="34" charset="-120"/>
                <a:ea typeface="微軟正黑體" panose="020B0604030504040204" pitchFamily="34" charset="-120"/>
              </a:rPr>
              <a:t>「</a:t>
            </a:r>
            <a:r>
              <a:rPr lang="en-US" altLang="zh-TW" sz="1600" b="1" dirty="0">
                <a:solidFill>
                  <a:srgbClr val="E71A0F"/>
                </a:solidFill>
                <a:latin typeface="微軟正黑體" panose="020B0604030504040204" pitchFamily="34" charset="-120"/>
                <a:ea typeface="微軟正黑體" panose="020B0604030504040204" pitchFamily="34" charset="-120"/>
              </a:rPr>
              <a:t>BSI </a:t>
            </a:r>
            <a:r>
              <a:rPr lang="zh-TW" altLang="en-US" sz="1600" b="1" dirty="0">
                <a:solidFill>
                  <a:srgbClr val="E71A0F"/>
                </a:solidFill>
                <a:latin typeface="微軟正黑體" panose="020B0604030504040204" pitchFamily="34" charset="-120"/>
                <a:ea typeface="微軟正黑體" panose="020B0604030504040204" pitchFamily="34" charset="-120"/>
              </a:rPr>
              <a:t>永續韌性領航獎」</a:t>
            </a:r>
            <a:r>
              <a:rPr lang="zh-TW" altLang="en-US" sz="1600" b="1" dirty="0">
                <a:solidFill>
                  <a:schemeClr val="tx1"/>
                </a:solidFill>
                <a:latin typeface="微軟正黑體" panose="020B0604030504040204" pitchFamily="34" charset="-120"/>
                <a:ea typeface="微軟正黑體" panose="020B0604030504040204" pitchFamily="34" charset="-120"/>
              </a:rPr>
              <a:t>肯定。</a:t>
            </a:r>
          </a:p>
          <a:p>
            <a:pPr marL="228600" lvl="1" indent="-228600" defTabSz="889000">
              <a:lnSpc>
                <a:spcPts val="2500"/>
              </a:lnSpc>
              <a:spcBef>
                <a:spcPct val="0"/>
              </a:spcBef>
              <a:spcAft>
                <a:spcPts val="600"/>
              </a:spcAft>
              <a:buFontTx/>
              <a:buChar char="••"/>
            </a:pPr>
            <a:endParaRPr lang="zh-TW" altLang="en-US" sz="1600" b="1" dirty="0">
              <a:latin typeface="微軟正黑體" panose="020B0604030504040204" pitchFamily="34" charset="-120"/>
              <a:ea typeface="微軟正黑體" panose="020B0604030504040204" pitchFamily="34" charset="-120"/>
            </a:endParaRPr>
          </a:p>
          <a:p>
            <a:pPr marL="228600" lvl="1" indent="-228600" defTabSz="889000">
              <a:lnSpc>
                <a:spcPts val="2500"/>
              </a:lnSpc>
              <a:spcBef>
                <a:spcPct val="0"/>
              </a:spcBef>
              <a:spcAft>
                <a:spcPts val="600"/>
              </a:spcAft>
              <a:buFontTx/>
              <a:buChar char="••"/>
            </a:pPr>
            <a:endParaRPr lang="en-US" altLang="zh-TW" b="1" dirty="0">
              <a:latin typeface="微軟正黑體" panose="020B0604030504040204" pitchFamily="34" charset="-120"/>
              <a:ea typeface="微軟正黑體" panose="020B0604030504040204" pitchFamily="34" charset="-120"/>
            </a:endParaRPr>
          </a:p>
          <a:p>
            <a:pPr marL="0" lvl="1" defTabSz="889000">
              <a:lnSpc>
                <a:spcPts val="2500"/>
              </a:lnSpc>
              <a:spcBef>
                <a:spcPct val="0"/>
              </a:spcBef>
              <a:spcAft>
                <a:spcPts val="600"/>
              </a:spcAft>
            </a:pPr>
            <a:endParaRPr lang="zh-TW" altLang="en-US" dirty="0"/>
          </a:p>
        </p:txBody>
      </p:sp>
      <p:grpSp>
        <p:nvGrpSpPr>
          <p:cNvPr id="15" name="群組 14"/>
          <p:cNvGrpSpPr/>
          <p:nvPr/>
        </p:nvGrpSpPr>
        <p:grpSpPr>
          <a:xfrm>
            <a:off x="6432666" y="4141683"/>
            <a:ext cx="5502159" cy="533043"/>
            <a:chOff x="72015" y="6029"/>
            <a:chExt cx="4138737" cy="576000"/>
          </a:xfrm>
          <a:solidFill>
            <a:schemeClr val="accent1"/>
          </a:solidFill>
        </p:grpSpPr>
        <p:sp>
          <p:nvSpPr>
            <p:cNvPr id="16" name="矩形 15"/>
            <p:cNvSpPr/>
            <p:nvPr/>
          </p:nvSpPr>
          <p:spPr>
            <a:xfrm>
              <a:off x="72015" y="6029"/>
              <a:ext cx="4138737" cy="5760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文字方塊 16"/>
            <p:cNvSpPr txBox="1"/>
            <p:nvPr/>
          </p:nvSpPr>
          <p:spPr>
            <a:xfrm>
              <a:off x="72015" y="6029"/>
              <a:ext cx="4138737"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000" b="1" dirty="0">
                  <a:latin typeface="微軟正黑體" panose="020B0604030504040204" pitchFamily="34" charset="-120"/>
                  <a:ea typeface="微軟正黑體" panose="020B0604030504040204" pitchFamily="34" charset="-120"/>
                </a:rPr>
                <a:t>數位躍升</a:t>
              </a:r>
              <a:endParaRPr lang="zh-TW" altLang="en-US" sz="2000" b="1" kern="1200" dirty="0">
                <a:latin typeface="微軟正黑體" panose="020B0604030504040204" pitchFamily="34" charset="-120"/>
                <a:ea typeface="微軟正黑體" panose="020B0604030504040204" pitchFamily="34" charset="-120"/>
              </a:endParaRPr>
            </a:p>
          </p:txBody>
        </p:sp>
      </p:grpSp>
      <p:sp>
        <p:nvSpPr>
          <p:cNvPr id="18" name="文字方塊 17"/>
          <p:cNvSpPr txBox="1"/>
          <p:nvPr/>
        </p:nvSpPr>
        <p:spPr>
          <a:xfrm>
            <a:off x="670041" y="1114751"/>
            <a:ext cx="5483109" cy="51127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000" b="1" dirty="0">
                <a:latin typeface="微軟正黑體" panose="020B0604030504040204" pitchFamily="34" charset="-120"/>
                <a:ea typeface="微軟正黑體" panose="020B0604030504040204" pitchFamily="34" charset="-120"/>
              </a:rPr>
              <a:t>績優治理</a:t>
            </a:r>
            <a:endParaRPr lang="zh-TW" altLang="en-US" sz="2000" b="1" kern="1200" dirty="0">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670041" y="4141683"/>
            <a:ext cx="5483109" cy="514180"/>
            <a:chOff x="72015" y="6029"/>
            <a:chExt cx="4138737" cy="576000"/>
          </a:xfrm>
          <a:solidFill>
            <a:schemeClr val="accent1"/>
          </a:solidFill>
        </p:grpSpPr>
        <p:sp>
          <p:nvSpPr>
            <p:cNvPr id="20" name="矩形 19"/>
            <p:cNvSpPr/>
            <p:nvPr/>
          </p:nvSpPr>
          <p:spPr>
            <a:xfrm>
              <a:off x="72015" y="6029"/>
              <a:ext cx="4138737" cy="5760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文字方塊 20"/>
            <p:cNvSpPr txBox="1"/>
            <p:nvPr/>
          </p:nvSpPr>
          <p:spPr>
            <a:xfrm>
              <a:off x="72015" y="6029"/>
              <a:ext cx="4138737"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000" b="1" dirty="0">
                  <a:latin typeface="微軟正黑體" panose="020B0604030504040204" pitchFamily="34" charset="-120"/>
                  <a:ea typeface="微軟正黑體" panose="020B0604030504040204" pitchFamily="34" charset="-120"/>
                </a:rPr>
                <a:t>公平待客</a:t>
              </a:r>
              <a:endParaRPr lang="zh-TW" altLang="en-US" sz="2000" b="1" kern="1200" dirty="0">
                <a:latin typeface="微軟正黑體" panose="020B0604030504040204" pitchFamily="34" charset="-120"/>
                <a:ea typeface="微軟正黑體" panose="020B0604030504040204" pitchFamily="34" charset="-120"/>
              </a:endParaRPr>
            </a:p>
          </p:txBody>
        </p:sp>
      </p:grpSp>
      <p:grpSp>
        <p:nvGrpSpPr>
          <p:cNvPr id="22" name="群組 21"/>
          <p:cNvGrpSpPr/>
          <p:nvPr/>
        </p:nvGrpSpPr>
        <p:grpSpPr>
          <a:xfrm>
            <a:off x="6432666" y="1114750"/>
            <a:ext cx="5502159" cy="533043"/>
            <a:chOff x="72015" y="6029"/>
            <a:chExt cx="4138737" cy="576000"/>
          </a:xfrm>
          <a:solidFill>
            <a:schemeClr val="accent1"/>
          </a:solidFill>
        </p:grpSpPr>
        <p:sp>
          <p:nvSpPr>
            <p:cNvPr id="23" name="矩形 22"/>
            <p:cNvSpPr/>
            <p:nvPr/>
          </p:nvSpPr>
          <p:spPr>
            <a:xfrm>
              <a:off x="72015" y="6029"/>
              <a:ext cx="4138737" cy="576000"/>
            </a:xfrm>
            <a:prstGeom prst="rect">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文字方塊 23"/>
            <p:cNvSpPr txBox="1"/>
            <p:nvPr/>
          </p:nvSpPr>
          <p:spPr>
            <a:xfrm>
              <a:off x="72015" y="6029"/>
              <a:ext cx="4138737" cy="57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2000" b="1" dirty="0">
                  <a:latin typeface="微軟正黑體" panose="020B0604030504040204" pitchFamily="34" charset="-120"/>
                  <a:ea typeface="微軟正黑體" panose="020B0604030504040204" pitchFamily="34" charset="-120"/>
                </a:rPr>
                <a:t>永續共榮</a:t>
              </a:r>
              <a:endParaRPr lang="zh-TW" altLang="en-US" sz="2000" b="1" kern="12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1621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smtClean="0"/>
              <a:t>實習計畫</a:t>
            </a:r>
            <a:r>
              <a:rPr lang="zh-TW" altLang="en-US" dirty="0"/>
              <a:t>說明</a:t>
            </a:r>
          </a:p>
          <a:p>
            <a:endParaRPr lang="zh-TW" altLang="en-US" dirty="0"/>
          </a:p>
        </p:txBody>
      </p:sp>
      <p:sp>
        <p:nvSpPr>
          <p:cNvPr id="3" name="矩形 2"/>
          <p:cNvSpPr/>
          <p:nvPr/>
        </p:nvSpPr>
        <p:spPr>
          <a:xfrm>
            <a:off x="907312" y="1594867"/>
            <a:ext cx="10377377" cy="732693"/>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Pct val="85000"/>
              <a:buFontTx/>
              <a:buNone/>
              <a:tabLst/>
              <a:defRPr/>
            </a:pPr>
            <a:r>
              <a:rPr kumimoji="0" lang="zh-TW" altLang="en-US" sz="2400" i="0" u="none" strike="noStrike" kern="1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學期間的實習計畫 </a:t>
            </a:r>
            <a:r>
              <a:rPr kumimoji="0" lang="en-US" altLang="zh-TW"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(2023</a:t>
            </a:r>
            <a:r>
              <a:rPr kumimoji="0" lang="zh-TW" altLang="en-US"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9</a:t>
            </a:r>
            <a:r>
              <a:rPr kumimoji="0" lang="zh-TW" altLang="en-US"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en-US" altLang="zh-TW"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~2024</a:t>
            </a:r>
            <a:r>
              <a:rPr kumimoji="0" lang="zh-TW" altLang="en-US"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年</a:t>
            </a:r>
            <a:r>
              <a:rPr kumimoji="0" lang="en-US" altLang="zh-TW"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月</a:t>
            </a:r>
            <a:r>
              <a:rPr kumimoji="0" lang="en-US" altLang="zh-TW"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i="0" u="none" strike="noStrike" kern="1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400" i="0" u="none" strike="noStrike" kern="1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Pct val="85000"/>
              <a:buFontTx/>
              <a:buNone/>
              <a:tabLst/>
              <a:defRPr/>
            </a:pPr>
            <a:r>
              <a:rPr kumimoji="0" lang="zh-TW" altLang="en-US" sz="2400" i="0" u="none" strike="noStrike" kern="1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實地體驗公司運作，看見真實的企業營運，</a:t>
            </a:r>
            <a:r>
              <a:rPr kumimoji="0" lang="zh-TW" altLang="en-US" sz="2400" b="1" i="0" u="none" strike="noStrike" kern="1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種下職涯第一顆種子</a:t>
            </a:r>
          </a:p>
        </p:txBody>
      </p:sp>
      <p:sp>
        <p:nvSpPr>
          <p:cNvPr id="4" name="Diagonal Stripe 74">
            <a:extLst>
              <a:ext uri="{FF2B5EF4-FFF2-40B4-BE49-F238E27FC236}">
                <a16:creationId xmlns:a16="http://schemas.microsoft.com/office/drawing/2014/main" id="{860C1141-CAF8-43DA-B479-FD6F7B8E6D65}"/>
              </a:ext>
            </a:extLst>
          </p:cNvPr>
          <p:cNvSpPr/>
          <p:nvPr/>
        </p:nvSpPr>
        <p:spPr>
          <a:xfrm rot="13500000">
            <a:off x="1683054" y="2029730"/>
            <a:ext cx="1919874" cy="1919874"/>
          </a:xfrm>
          <a:prstGeom prst="diagStripe">
            <a:avLst>
              <a:gd name="adj" fmla="val 39112"/>
            </a:avLst>
          </a:prstGeom>
          <a:solidFill>
            <a:srgbClr val="0079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5" name="Diagonal Stripe 75">
            <a:extLst>
              <a:ext uri="{FF2B5EF4-FFF2-40B4-BE49-F238E27FC236}">
                <a16:creationId xmlns:a16="http://schemas.microsoft.com/office/drawing/2014/main" id="{EF062959-8E03-4F7B-BA47-0999E114BF3B}"/>
              </a:ext>
            </a:extLst>
          </p:cNvPr>
          <p:cNvSpPr/>
          <p:nvPr/>
        </p:nvSpPr>
        <p:spPr>
          <a:xfrm rot="13500000">
            <a:off x="6287065" y="2029731"/>
            <a:ext cx="1919874" cy="1919874"/>
          </a:xfrm>
          <a:prstGeom prst="diagStripe">
            <a:avLst>
              <a:gd name="adj" fmla="val 39112"/>
            </a:avLst>
          </a:prstGeom>
          <a:solidFill>
            <a:srgbClr val="0079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6" name="Diagonal Stripe 76">
            <a:extLst>
              <a:ext uri="{FF2B5EF4-FFF2-40B4-BE49-F238E27FC236}">
                <a16:creationId xmlns:a16="http://schemas.microsoft.com/office/drawing/2014/main" id="{DC69252E-6BFA-4732-B544-B8384D71B04F}"/>
              </a:ext>
            </a:extLst>
          </p:cNvPr>
          <p:cNvSpPr/>
          <p:nvPr/>
        </p:nvSpPr>
        <p:spPr>
          <a:xfrm rot="2700000">
            <a:off x="3985060" y="2855270"/>
            <a:ext cx="1919874" cy="1919874"/>
          </a:xfrm>
          <a:prstGeom prst="diagStripe">
            <a:avLst>
              <a:gd name="adj" fmla="val 39112"/>
            </a:avLst>
          </a:prstGeom>
          <a:solidFill>
            <a:srgbClr val="063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7" name="Diagonal Stripe 77">
            <a:extLst>
              <a:ext uri="{FF2B5EF4-FFF2-40B4-BE49-F238E27FC236}">
                <a16:creationId xmlns:a16="http://schemas.microsoft.com/office/drawing/2014/main" id="{2DF60D10-4F68-4560-8DBF-EB10DB97FEA1}"/>
              </a:ext>
            </a:extLst>
          </p:cNvPr>
          <p:cNvSpPr/>
          <p:nvPr/>
        </p:nvSpPr>
        <p:spPr>
          <a:xfrm rot="2700000">
            <a:off x="8589073" y="2855270"/>
            <a:ext cx="1919874" cy="1919874"/>
          </a:xfrm>
          <a:prstGeom prst="diagStripe">
            <a:avLst>
              <a:gd name="adj" fmla="val 39112"/>
            </a:avLst>
          </a:prstGeom>
          <a:solidFill>
            <a:srgbClr val="063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8" name="Rectangle 110">
            <a:extLst>
              <a:ext uri="{FF2B5EF4-FFF2-40B4-BE49-F238E27FC236}">
                <a16:creationId xmlns:a16="http://schemas.microsoft.com/office/drawing/2014/main" id="{AEB5DD3A-8B6A-4545-B187-D7D0C8E23136}"/>
              </a:ext>
            </a:extLst>
          </p:cNvPr>
          <p:cNvSpPr/>
          <p:nvPr/>
        </p:nvSpPr>
        <p:spPr>
          <a:xfrm>
            <a:off x="1728930" y="4241716"/>
            <a:ext cx="1828123" cy="1667479"/>
          </a:xfrm>
          <a:prstGeom prst="rect">
            <a:avLst/>
          </a:prstGeom>
          <a:solidFill>
            <a:sysClr val="window" lastClr="FFFFFF">
              <a:lumMod val="95000"/>
            </a:sys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9" name="Rectangle 115">
            <a:extLst>
              <a:ext uri="{FF2B5EF4-FFF2-40B4-BE49-F238E27FC236}">
                <a16:creationId xmlns:a16="http://schemas.microsoft.com/office/drawing/2014/main" id="{F318A37A-489E-4015-972F-72C39B6412C5}"/>
              </a:ext>
            </a:extLst>
          </p:cNvPr>
          <p:cNvSpPr/>
          <p:nvPr/>
        </p:nvSpPr>
        <p:spPr>
          <a:xfrm>
            <a:off x="4030936" y="4241716"/>
            <a:ext cx="1828123" cy="1667479"/>
          </a:xfrm>
          <a:prstGeom prst="rect">
            <a:avLst/>
          </a:prstGeom>
          <a:solidFill>
            <a:sysClr val="window" lastClr="FFFFFF">
              <a:lumMod val="95000"/>
            </a:sys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10" name="Rectangle 120">
            <a:extLst>
              <a:ext uri="{FF2B5EF4-FFF2-40B4-BE49-F238E27FC236}">
                <a16:creationId xmlns:a16="http://schemas.microsoft.com/office/drawing/2014/main" id="{AC816DC2-42FA-4C72-973D-581F92B25F9C}"/>
              </a:ext>
            </a:extLst>
          </p:cNvPr>
          <p:cNvSpPr/>
          <p:nvPr/>
        </p:nvSpPr>
        <p:spPr>
          <a:xfrm>
            <a:off x="6332941" y="4241716"/>
            <a:ext cx="1828123" cy="1667479"/>
          </a:xfrm>
          <a:prstGeom prst="rect">
            <a:avLst/>
          </a:prstGeom>
          <a:solidFill>
            <a:sysClr val="window" lastClr="FFFFFF">
              <a:lumMod val="95000"/>
            </a:sys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11" name="Rectangle 125">
            <a:extLst>
              <a:ext uri="{FF2B5EF4-FFF2-40B4-BE49-F238E27FC236}">
                <a16:creationId xmlns:a16="http://schemas.microsoft.com/office/drawing/2014/main" id="{1A40B1DC-C1D3-46EB-A2CE-9C57F5F8932B}"/>
              </a:ext>
            </a:extLst>
          </p:cNvPr>
          <p:cNvSpPr/>
          <p:nvPr/>
        </p:nvSpPr>
        <p:spPr>
          <a:xfrm>
            <a:off x="8634949" y="4241716"/>
            <a:ext cx="1828123" cy="1667479"/>
          </a:xfrm>
          <a:prstGeom prst="rect">
            <a:avLst/>
          </a:prstGeom>
          <a:solidFill>
            <a:sysClr val="window" lastClr="FFFFFF">
              <a:lumMod val="95000"/>
            </a:sys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grpSp>
        <p:nvGrpSpPr>
          <p:cNvPr id="12" name="群組 11"/>
          <p:cNvGrpSpPr/>
          <p:nvPr/>
        </p:nvGrpSpPr>
        <p:grpSpPr>
          <a:xfrm>
            <a:off x="1947525" y="2649387"/>
            <a:ext cx="8296950" cy="36000"/>
            <a:chOff x="1725018" y="2525817"/>
            <a:chExt cx="8296950" cy="36000"/>
          </a:xfrm>
        </p:grpSpPr>
        <p:sp>
          <p:nvSpPr>
            <p:cNvPr id="13" name="Rectangle 85">
              <a:extLst>
                <a:ext uri="{FF2B5EF4-FFF2-40B4-BE49-F238E27FC236}">
                  <a16:creationId xmlns:a16="http://schemas.microsoft.com/office/drawing/2014/main" id="{12DD6023-01CE-459B-B2DF-A868787ECECC}"/>
                </a:ext>
              </a:extLst>
            </p:cNvPr>
            <p:cNvSpPr/>
            <p:nvPr/>
          </p:nvSpPr>
          <p:spPr>
            <a:xfrm>
              <a:off x="1725018" y="2525817"/>
              <a:ext cx="2083800" cy="36000"/>
            </a:xfrm>
            <a:prstGeom prst="rect">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14" name="Rectangle 86">
              <a:extLst>
                <a:ext uri="{FF2B5EF4-FFF2-40B4-BE49-F238E27FC236}">
                  <a16:creationId xmlns:a16="http://schemas.microsoft.com/office/drawing/2014/main" id="{08DB6002-20E5-4211-879C-2D8295C4BFCB}"/>
                </a:ext>
              </a:extLst>
            </p:cNvPr>
            <p:cNvSpPr/>
            <p:nvPr/>
          </p:nvSpPr>
          <p:spPr>
            <a:xfrm>
              <a:off x="3796068" y="2525817"/>
              <a:ext cx="2083800" cy="36000"/>
            </a:xfrm>
            <a:prstGeom prst="rect">
              <a:avLst/>
            </a:prstGeom>
            <a:solidFill>
              <a:srgbClr val="063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15" name="Rectangle 87">
              <a:extLst>
                <a:ext uri="{FF2B5EF4-FFF2-40B4-BE49-F238E27FC236}">
                  <a16:creationId xmlns:a16="http://schemas.microsoft.com/office/drawing/2014/main" id="{5A2120E9-1920-4DD9-878E-2842000A93B1}"/>
                </a:ext>
              </a:extLst>
            </p:cNvPr>
            <p:cNvSpPr/>
            <p:nvPr/>
          </p:nvSpPr>
          <p:spPr>
            <a:xfrm>
              <a:off x="5867118" y="2525817"/>
              <a:ext cx="2083800" cy="36000"/>
            </a:xfrm>
            <a:prstGeom prst="rect">
              <a:avLst/>
            </a:prstGeom>
            <a:solidFill>
              <a:srgbClr val="0079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sp>
          <p:nvSpPr>
            <p:cNvPr id="16" name="Rectangle 88">
              <a:extLst>
                <a:ext uri="{FF2B5EF4-FFF2-40B4-BE49-F238E27FC236}">
                  <a16:creationId xmlns:a16="http://schemas.microsoft.com/office/drawing/2014/main" id="{D90F1ABA-2850-4676-A042-6AF9BFE2034E}"/>
                </a:ext>
              </a:extLst>
            </p:cNvPr>
            <p:cNvSpPr/>
            <p:nvPr/>
          </p:nvSpPr>
          <p:spPr>
            <a:xfrm>
              <a:off x="7938168" y="2525817"/>
              <a:ext cx="2083800" cy="36000"/>
            </a:xfrm>
            <a:prstGeom prst="rect">
              <a:avLst/>
            </a:prstGeom>
            <a:solidFill>
              <a:srgbClr val="06387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smtClean="0">
                <a:ln>
                  <a:noFill/>
                </a:ln>
                <a:solidFill>
                  <a:srgbClr val="000000">
                    <a:lumMod val="75000"/>
                    <a:lumOff val="25000"/>
                  </a:srgbClr>
                </a:solidFill>
                <a:effectLst/>
                <a:uLnTx/>
                <a:uFillTx/>
                <a:latin typeface="Arial"/>
                <a:cs typeface="+mn-cs"/>
              </a:endParaRPr>
            </a:p>
          </p:txBody>
        </p:sp>
      </p:grpSp>
      <p:cxnSp>
        <p:nvCxnSpPr>
          <p:cNvPr id="17" name="Straight Arrow Connector 69">
            <a:extLst>
              <a:ext uri="{FF2B5EF4-FFF2-40B4-BE49-F238E27FC236}">
                <a16:creationId xmlns:a16="http://schemas.microsoft.com/office/drawing/2014/main" id="{6EB2DCC9-5776-4C38-A98C-26763D8AB04D}"/>
              </a:ext>
            </a:extLst>
          </p:cNvPr>
          <p:cNvCxnSpPr/>
          <p:nvPr/>
        </p:nvCxnSpPr>
        <p:spPr>
          <a:xfrm>
            <a:off x="2642991" y="2651059"/>
            <a:ext cx="0" cy="1440000"/>
          </a:xfrm>
          <a:prstGeom prst="straightConnector1">
            <a:avLst/>
          </a:prstGeom>
          <a:ln w="19050">
            <a:solidFill>
              <a:srgbClr val="0079C7"/>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69">
            <a:extLst>
              <a:ext uri="{FF2B5EF4-FFF2-40B4-BE49-F238E27FC236}">
                <a16:creationId xmlns:a16="http://schemas.microsoft.com/office/drawing/2014/main" id="{6EB2DCC9-5776-4C38-A98C-26763D8AB04D}"/>
              </a:ext>
            </a:extLst>
          </p:cNvPr>
          <p:cNvCxnSpPr/>
          <p:nvPr/>
        </p:nvCxnSpPr>
        <p:spPr>
          <a:xfrm>
            <a:off x="4944997" y="2651059"/>
            <a:ext cx="0" cy="1440000"/>
          </a:xfrm>
          <a:prstGeom prst="straightConnector1">
            <a:avLst/>
          </a:prstGeom>
          <a:ln w="19050">
            <a:solidFill>
              <a:srgbClr val="06387C"/>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69">
            <a:extLst>
              <a:ext uri="{FF2B5EF4-FFF2-40B4-BE49-F238E27FC236}">
                <a16:creationId xmlns:a16="http://schemas.microsoft.com/office/drawing/2014/main" id="{6EB2DCC9-5776-4C38-A98C-26763D8AB04D}"/>
              </a:ext>
            </a:extLst>
          </p:cNvPr>
          <p:cNvCxnSpPr/>
          <p:nvPr/>
        </p:nvCxnSpPr>
        <p:spPr>
          <a:xfrm>
            <a:off x="7247002" y="2651059"/>
            <a:ext cx="0" cy="1440000"/>
          </a:xfrm>
          <a:prstGeom prst="straightConnector1">
            <a:avLst/>
          </a:prstGeom>
          <a:ln w="19050">
            <a:solidFill>
              <a:srgbClr val="0079C7"/>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69">
            <a:extLst>
              <a:ext uri="{FF2B5EF4-FFF2-40B4-BE49-F238E27FC236}">
                <a16:creationId xmlns:a16="http://schemas.microsoft.com/office/drawing/2014/main" id="{6EB2DCC9-5776-4C38-A98C-26763D8AB04D}"/>
              </a:ext>
            </a:extLst>
          </p:cNvPr>
          <p:cNvCxnSpPr/>
          <p:nvPr/>
        </p:nvCxnSpPr>
        <p:spPr>
          <a:xfrm>
            <a:off x="9549010" y="2651059"/>
            <a:ext cx="0" cy="1440000"/>
          </a:xfrm>
          <a:prstGeom prst="straightConnector1">
            <a:avLst/>
          </a:prstGeom>
          <a:ln w="19050">
            <a:solidFill>
              <a:srgbClr val="06387C"/>
            </a:solidFill>
            <a:tailEnd type="ova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2088993" y="3443134"/>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業務實</a:t>
            </a:r>
            <a:r>
              <a:rPr lang="zh-TW" altLang="en-US" b="1" dirty="0">
                <a:solidFill>
                  <a:schemeClr val="bg1"/>
                </a:solidFill>
                <a:latin typeface="微軟正黑體" panose="020B0604030504040204" pitchFamily="34" charset="-120"/>
                <a:ea typeface="微軟正黑體" panose="020B0604030504040204" pitchFamily="34" charset="-120"/>
              </a:rPr>
              <a:t>作</a:t>
            </a:r>
          </a:p>
        </p:txBody>
      </p:sp>
      <p:sp>
        <p:nvSpPr>
          <p:cNvPr id="22" name="文字方塊 21"/>
          <p:cNvSpPr txBox="1"/>
          <p:nvPr/>
        </p:nvSpPr>
        <p:spPr>
          <a:xfrm>
            <a:off x="4390999" y="3443134"/>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專屬</a:t>
            </a:r>
            <a:r>
              <a:rPr lang="zh-TW" altLang="en-US" b="1" dirty="0">
                <a:solidFill>
                  <a:schemeClr val="bg1"/>
                </a:solidFill>
                <a:latin typeface="微軟正黑體" panose="020B0604030504040204" pitchFamily="34" charset="-120"/>
                <a:ea typeface="微軟正黑體" panose="020B0604030504040204" pitchFamily="34" charset="-120"/>
              </a:rPr>
              <a:t>導師</a:t>
            </a:r>
          </a:p>
        </p:txBody>
      </p:sp>
      <p:sp>
        <p:nvSpPr>
          <p:cNvPr id="23" name="文字方塊 22"/>
          <p:cNvSpPr txBox="1"/>
          <p:nvPr/>
        </p:nvSpPr>
        <p:spPr>
          <a:xfrm>
            <a:off x="6693004" y="3443134"/>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合理薪酬</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8995012" y="3443134"/>
            <a:ext cx="1107996" cy="369332"/>
          </a:xfrm>
          <a:prstGeom prst="rect">
            <a:avLst/>
          </a:prstGeom>
          <a:noFill/>
        </p:spPr>
        <p:txBody>
          <a:bodyPr wrap="none" rtlCol="0">
            <a:spAutoFit/>
          </a:bodyPr>
          <a:lstStyle/>
          <a:p>
            <a:r>
              <a:rPr lang="zh-TW" altLang="en-US" b="1" dirty="0" smtClean="0">
                <a:solidFill>
                  <a:schemeClr val="bg1"/>
                </a:solidFill>
                <a:latin typeface="微軟正黑體" panose="020B0604030504040204" pitchFamily="34" charset="-120"/>
                <a:ea typeface="微軟正黑體" panose="020B0604030504040204" pitchFamily="34" charset="-120"/>
              </a:rPr>
              <a:t>成功之鑰</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1653334" y="4520520"/>
            <a:ext cx="1979314" cy="107342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rPr>
              <a:t>直接參與專案</a:t>
            </a:r>
            <a:endParaRPr kumimoji="0" lang="en-US" altLang="zh-TW"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rPr>
              <a:t>實際作業</a:t>
            </a:r>
          </a:p>
        </p:txBody>
      </p:sp>
      <p:sp>
        <p:nvSpPr>
          <p:cNvPr id="26" name="矩形 25"/>
          <p:cNvSpPr/>
          <p:nvPr/>
        </p:nvSpPr>
        <p:spPr>
          <a:xfrm>
            <a:off x="3984199" y="4520520"/>
            <a:ext cx="1921596" cy="107342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rPr>
              <a:t>專屬導師</a:t>
            </a:r>
            <a:endParaRPr kumimoji="0" lang="en-US" altLang="zh-TW" sz="2000"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smtClean="0">
                <a:ln>
                  <a:noFill/>
                </a:ln>
                <a:solidFill>
                  <a:schemeClr val="tx1">
                    <a:lumMod val="85000"/>
                    <a:lumOff val="15000"/>
                  </a:schemeClr>
                </a:solidFill>
                <a:effectLst/>
                <a:uLnTx/>
                <a:uFillTx/>
                <a:latin typeface="微軟正黑體" panose="020B0604030504040204" pitchFamily="34" charset="-120"/>
                <a:ea typeface="微軟正黑體" panose="020B0604030504040204" pitchFamily="34" charset="-120"/>
              </a:rPr>
              <a:t>直接傳授經驗</a:t>
            </a:r>
          </a:p>
        </p:txBody>
      </p:sp>
      <p:sp>
        <p:nvSpPr>
          <p:cNvPr id="27" name="矩形 26"/>
          <p:cNvSpPr/>
          <p:nvPr/>
        </p:nvSpPr>
        <p:spPr>
          <a:xfrm>
            <a:off x="6197951" y="4698997"/>
            <a:ext cx="2118175" cy="612248"/>
          </a:xfrm>
          <a:prstGeom prst="rect">
            <a:avLst/>
          </a:prstGeom>
          <a:noFill/>
          <a:ln w="12700" cap="flat" cmpd="sng" algn="ctr">
            <a:noFill/>
            <a:prstDash val="solid"/>
            <a:miter lim="800000"/>
          </a:ln>
          <a:effectLst/>
        </p:spPr>
        <p:txBody>
          <a:bodyPr rtlCol="0" anchor="ctr"/>
          <a:lstStyle/>
          <a:p>
            <a:pPr lvl="0" algn="ctr" defTabSz="457200">
              <a:defRPr/>
            </a:pPr>
            <a:r>
              <a:rPr lang="zh-TW" altLang="en-US" sz="2000" kern="0" dirty="0">
                <a:solidFill>
                  <a:schemeClr val="tx1">
                    <a:lumMod val="85000"/>
                    <a:lumOff val="15000"/>
                  </a:schemeClr>
                </a:solidFill>
                <a:latin typeface="微軟正黑體" panose="020B0604030504040204" pitchFamily="34" charset="-120"/>
                <a:ea typeface="微軟正黑體" panose="020B0604030504040204" pitchFamily="34" charset="-120"/>
              </a:rPr>
              <a:t>時</a:t>
            </a:r>
            <a:r>
              <a:rPr lang="zh-TW" altLang="en-US" sz="2000" kern="0" dirty="0" smtClean="0">
                <a:solidFill>
                  <a:schemeClr val="tx1">
                    <a:lumMod val="85000"/>
                    <a:lumOff val="15000"/>
                  </a:schemeClr>
                </a:solidFill>
                <a:latin typeface="微軟正黑體" panose="020B0604030504040204" pitchFamily="34" charset="-120"/>
                <a:ea typeface="微軟正黑體" panose="020B0604030504040204" pitchFamily="34" charset="-120"/>
              </a:rPr>
              <a:t>薪</a:t>
            </a:r>
            <a:r>
              <a:rPr lang="en-US" altLang="zh-TW" sz="2000" kern="0" dirty="0" smtClean="0">
                <a:solidFill>
                  <a:schemeClr val="tx1">
                    <a:lumMod val="85000"/>
                    <a:lumOff val="15000"/>
                  </a:schemeClr>
                </a:solidFill>
                <a:latin typeface="微軟正黑體" panose="020B0604030504040204" pitchFamily="34" charset="-120"/>
                <a:ea typeface="微軟正黑體" panose="020B0604030504040204" pitchFamily="34" charset="-120"/>
              </a:rPr>
              <a:t>$180</a:t>
            </a:r>
            <a:r>
              <a:rPr lang="zh-TW" altLang="en-US" sz="2000" kern="0" dirty="0">
                <a:solidFill>
                  <a:schemeClr val="tx1">
                    <a:lumMod val="85000"/>
                    <a:lumOff val="15000"/>
                  </a:schemeClr>
                </a:solidFill>
                <a:latin typeface="微軟正黑體" panose="020B0604030504040204" pitchFamily="34" charset="-120"/>
                <a:ea typeface="微軟正黑體" panose="020B0604030504040204" pitchFamily="34" charset="-120"/>
              </a:rPr>
              <a:t>元 </a:t>
            </a:r>
          </a:p>
        </p:txBody>
      </p:sp>
      <p:sp>
        <p:nvSpPr>
          <p:cNvPr id="28" name="矩形 27"/>
          <p:cNvSpPr/>
          <p:nvPr/>
        </p:nvSpPr>
        <p:spPr>
          <a:xfrm>
            <a:off x="8588212" y="4520520"/>
            <a:ext cx="1921596" cy="1073426"/>
          </a:xfrm>
          <a:prstGeom prst="rect">
            <a:avLst/>
          </a:prstGeom>
          <a:noFill/>
          <a:ln w="12700" cap="flat" cmpd="sng" algn="ctr">
            <a:noFill/>
            <a:prstDash val="solid"/>
            <a:miter lim="800000"/>
          </a:ln>
          <a:effectLst/>
        </p:spPr>
        <p:txBody>
          <a:bodyPr rtlCol="0" anchor="ctr"/>
          <a:lstStyle/>
          <a:p>
            <a:pPr lvl="0" algn="ctr" defTabSz="457200">
              <a:defRPr/>
            </a:pPr>
            <a:r>
              <a:rPr lang="zh-TW" altLang="en-US" sz="2000" kern="0" dirty="0">
                <a:solidFill>
                  <a:schemeClr val="tx1">
                    <a:lumMod val="85000"/>
                    <a:lumOff val="15000"/>
                  </a:schemeClr>
                </a:solidFill>
                <a:ea typeface="微軟正黑體" panose="020B0604030504040204" pitchFamily="34" charset="-120"/>
              </a:rPr>
              <a:t>表現優異</a:t>
            </a:r>
            <a:r>
              <a:rPr lang="zh-TW" altLang="en-US" sz="2000" kern="0" dirty="0" smtClean="0">
                <a:solidFill>
                  <a:schemeClr val="tx1">
                    <a:lumMod val="85000"/>
                    <a:lumOff val="15000"/>
                  </a:schemeClr>
                </a:solidFill>
                <a:ea typeface="微軟正黑體" panose="020B0604030504040204" pitchFamily="34" charset="-120"/>
              </a:rPr>
              <a:t>者</a:t>
            </a:r>
            <a:endParaRPr lang="en-US" altLang="zh-TW" sz="2000" kern="0" dirty="0" smtClean="0">
              <a:solidFill>
                <a:schemeClr val="tx1">
                  <a:lumMod val="85000"/>
                  <a:lumOff val="15000"/>
                </a:schemeClr>
              </a:solidFill>
              <a:ea typeface="微軟正黑體" panose="020B0604030504040204" pitchFamily="34" charset="-120"/>
            </a:endParaRPr>
          </a:p>
          <a:p>
            <a:pPr lvl="0" algn="ctr" defTabSz="457200">
              <a:defRPr/>
            </a:pPr>
            <a:r>
              <a:rPr lang="zh-TW" altLang="en-US" sz="2000" kern="0" dirty="0" smtClean="0">
                <a:solidFill>
                  <a:schemeClr val="tx1">
                    <a:lumMod val="85000"/>
                    <a:lumOff val="15000"/>
                  </a:schemeClr>
                </a:solidFill>
                <a:ea typeface="微軟正黑體" panose="020B0604030504040204" pitchFamily="34" charset="-120"/>
              </a:rPr>
              <a:t>提供</a:t>
            </a:r>
            <a:r>
              <a:rPr lang="zh-TW" altLang="en-US" sz="2000" kern="0" dirty="0">
                <a:solidFill>
                  <a:schemeClr val="tx1">
                    <a:lumMod val="85000"/>
                    <a:lumOff val="15000"/>
                  </a:schemeClr>
                </a:solidFill>
                <a:ea typeface="微軟正黑體" panose="020B0604030504040204" pitchFamily="34" charset="-120"/>
              </a:rPr>
              <a:t>預聘函</a:t>
            </a:r>
          </a:p>
        </p:txBody>
      </p:sp>
      <p:grpSp>
        <p:nvGrpSpPr>
          <p:cNvPr id="29" name="Google Shape;5913;p67"/>
          <p:cNvGrpSpPr/>
          <p:nvPr/>
        </p:nvGrpSpPr>
        <p:grpSpPr>
          <a:xfrm>
            <a:off x="2473338" y="3098017"/>
            <a:ext cx="339306" cy="339253"/>
            <a:chOff x="2685825" y="840375"/>
            <a:chExt cx="481900" cy="481825"/>
          </a:xfrm>
          <a:solidFill>
            <a:schemeClr val="bg1"/>
          </a:solidFill>
        </p:grpSpPr>
        <p:sp>
          <p:nvSpPr>
            <p:cNvPr id="30" name="Google Shape;5914;p67"/>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1" name="Google Shape;5915;p67"/>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32" name="Google Shape;6720;p69"/>
          <p:cNvGrpSpPr/>
          <p:nvPr/>
        </p:nvGrpSpPr>
        <p:grpSpPr>
          <a:xfrm>
            <a:off x="4760904" y="3085531"/>
            <a:ext cx="368186" cy="364224"/>
            <a:chOff x="-64406125" y="3362225"/>
            <a:chExt cx="318225" cy="314800"/>
          </a:xfrm>
          <a:solidFill>
            <a:schemeClr val="bg1"/>
          </a:solidFill>
        </p:grpSpPr>
        <p:sp>
          <p:nvSpPr>
            <p:cNvPr id="33" name="Google Shape;6721;p69"/>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722;p69"/>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6732;p69"/>
          <p:cNvGrpSpPr/>
          <p:nvPr/>
        </p:nvGrpSpPr>
        <p:grpSpPr>
          <a:xfrm>
            <a:off x="7071109" y="3104506"/>
            <a:ext cx="351786" cy="326274"/>
            <a:chOff x="-62511900" y="4129100"/>
            <a:chExt cx="304050" cy="282000"/>
          </a:xfrm>
          <a:solidFill>
            <a:schemeClr val="bg1"/>
          </a:solidFill>
        </p:grpSpPr>
        <p:sp>
          <p:nvSpPr>
            <p:cNvPr id="36" name="Google Shape;6733;p69"/>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734;p69"/>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735;p69"/>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736;p69"/>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737;p69"/>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 name="Google Shape;7043;p69"/>
          <p:cNvGrpSpPr/>
          <p:nvPr/>
        </p:nvGrpSpPr>
        <p:grpSpPr>
          <a:xfrm>
            <a:off x="9385141" y="3093328"/>
            <a:ext cx="327739" cy="348631"/>
            <a:chOff x="5364750" y="3235150"/>
            <a:chExt cx="277275" cy="294950"/>
          </a:xfrm>
          <a:solidFill>
            <a:schemeClr val="bg1"/>
          </a:solidFill>
        </p:grpSpPr>
        <p:sp>
          <p:nvSpPr>
            <p:cNvPr id="42" name="Google Shape;7044;p69"/>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045;p69"/>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046;p69"/>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047;p69"/>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048;p69"/>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049;p69"/>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050;p69"/>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051;p69"/>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1580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1196055" y="617292"/>
            <a:ext cx="5539041" cy="442241"/>
          </a:xfrm>
        </p:spPr>
        <p:txBody>
          <a:bodyPr/>
          <a:lstStyle/>
          <a:p>
            <a:r>
              <a:rPr lang="zh-TW" altLang="en-US" dirty="0"/>
              <a:t>公司位置</a:t>
            </a:r>
            <a:r>
              <a:rPr lang="en-US" altLang="zh-TW" dirty="0"/>
              <a:t>-</a:t>
            </a:r>
            <a:r>
              <a:rPr lang="zh-TW" altLang="en-US" dirty="0"/>
              <a:t>鄰近小巨蛋捷運站</a:t>
            </a:r>
          </a:p>
          <a:p>
            <a:endParaRPr lang="zh-TW" altLang="en-US" dirty="0"/>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13775"/>
          <a:stretch/>
        </p:blipFill>
        <p:spPr>
          <a:xfrm>
            <a:off x="1196055" y="1207018"/>
            <a:ext cx="7927995" cy="5210271"/>
          </a:xfrm>
          <a:prstGeom prst="rect">
            <a:avLst/>
          </a:prstGeom>
        </p:spPr>
      </p:pic>
      <p:pic>
        <p:nvPicPr>
          <p:cNvPr id="4" name="圖片 3"/>
          <p:cNvPicPr>
            <a:picLocks noChangeAspect="1"/>
          </p:cNvPicPr>
          <p:nvPr/>
        </p:nvPicPr>
        <p:blipFill>
          <a:blip r:embed="rId3"/>
          <a:stretch>
            <a:fillRect/>
          </a:stretch>
        </p:blipFill>
        <p:spPr>
          <a:xfrm>
            <a:off x="7633315" y="1190774"/>
            <a:ext cx="3645128" cy="5226515"/>
          </a:xfrm>
          <a:prstGeom prst="rect">
            <a:avLst/>
          </a:prstGeom>
        </p:spPr>
      </p:pic>
    </p:spTree>
    <p:extLst>
      <p:ext uri="{BB962C8B-B14F-4D97-AF65-F5344CB8AC3E}">
        <p14:creationId xmlns:p14="http://schemas.microsoft.com/office/powerpoint/2010/main" val="191576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r>
              <a:rPr lang="zh-TW" altLang="en-US" dirty="0"/>
              <a:t>新穎舒適的辦公環境</a:t>
            </a:r>
          </a:p>
          <a:p>
            <a:endParaRPr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4834"/>
            <a:ext cx="6596754" cy="4403204"/>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470" y="3227048"/>
            <a:ext cx="5169996" cy="2375691"/>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470" y="1199535"/>
            <a:ext cx="5169995" cy="2244497"/>
          </a:xfrm>
          <a:prstGeom prst="rect">
            <a:avLst/>
          </a:prstGeom>
        </p:spPr>
      </p:pic>
      <p:pic>
        <p:nvPicPr>
          <p:cNvPr id="7" name="內容版面配置區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8026" y="1199536"/>
            <a:ext cx="1979895" cy="4403204"/>
          </a:xfrm>
          <a:prstGeom prst="rect">
            <a:avLst/>
          </a:prstGeom>
        </p:spPr>
      </p:pic>
    </p:spTree>
    <p:extLst>
      <p:ext uri="{BB962C8B-B14F-4D97-AF65-F5344CB8AC3E}">
        <p14:creationId xmlns:p14="http://schemas.microsoft.com/office/powerpoint/2010/main" val="57621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中壽內文">
      <a:majorFont>
        <a:latin typeface="微軟正黑體"/>
        <a:ea typeface="微軟正黑體"/>
        <a:cs typeface=""/>
      </a:majorFont>
      <a:minorFont>
        <a:latin typeface="微軟正黑體"/>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2987</TotalTime>
  <Words>1808</Words>
  <Application>Microsoft Office PowerPoint</Application>
  <PresentationFormat>寬螢幕</PresentationFormat>
  <Paragraphs>177</Paragraphs>
  <Slides>14</Slides>
  <Notes>6</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14</vt:i4>
      </vt:variant>
    </vt:vector>
  </HeadingPairs>
  <TitlesOfParts>
    <vt:vector size="25" baseType="lpstr">
      <vt:lpstr>微软雅黑</vt:lpstr>
      <vt:lpstr>Noto Sans TC</vt:lpstr>
      <vt:lpstr>Microsoft JhengHei</vt:lpstr>
      <vt:lpstr>Microsoft JhengHei</vt:lpstr>
      <vt:lpstr>新細明體</vt:lpstr>
      <vt:lpstr>Arial</vt:lpstr>
      <vt:lpstr>Calibri</vt:lpstr>
      <vt:lpstr>Calibri Light</vt:lpstr>
      <vt:lpstr>Times New Roman</vt:lpstr>
      <vt:lpstr>1_Office 佈景主題</vt:lpstr>
      <vt:lpstr>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User</dc:creator>
  <cp:lastModifiedBy>余兆琦-人力資源部任用管理科</cp:lastModifiedBy>
  <cp:revision>289</cp:revision>
  <cp:lastPrinted>2022-10-27T01:05:57Z</cp:lastPrinted>
  <dcterms:created xsi:type="dcterms:W3CDTF">2022-03-24T16:13:25Z</dcterms:created>
  <dcterms:modified xsi:type="dcterms:W3CDTF">2023-04-27T02:06:27Z</dcterms:modified>
</cp:coreProperties>
</file>