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  <p:sldMasterId id="2147483692" r:id="rId5"/>
    <p:sldMasterId id="2147483677" r:id="rId6"/>
    <p:sldMasterId id="2147483691" r:id="rId7"/>
    <p:sldMasterId id="2147483700" r:id="rId8"/>
    <p:sldMasterId id="2147483709" r:id="rId9"/>
  </p:sldMasterIdLst>
  <p:notesMasterIdLst>
    <p:notesMasterId r:id="rId23"/>
  </p:notesMasterIdLst>
  <p:handoutMasterIdLst>
    <p:handoutMasterId r:id="rId24"/>
  </p:handoutMasterIdLst>
  <p:sldIdLst>
    <p:sldId id="338" r:id="rId10"/>
    <p:sldId id="555" r:id="rId11"/>
    <p:sldId id="563" r:id="rId12"/>
    <p:sldId id="564" r:id="rId13"/>
    <p:sldId id="565" r:id="rId14"/>
    <p:sldId id="566" r:id="rId15"/>
    <p:sldId id="567" r:id="rId16"/>
    <p:sldId id="568" r:id="rId17"/>
    <p:sldId id="562" r:id="rId18"/>
    <p:sldId id="263" r:id="rId19"/>
    <p:sldId id="560" r:id="rId20"/>
    <p:sldId id="561" r:id="rId21"/>
    <p:sldId id="559" r:id="rId22"/>
  </p:sldIdLst>
  <p:sldSz cx="9144000" cy="6858000" type="screen4x3"/>
  <p:notesSz cx="6888163" cy="100187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44546A"/>
    <a:srgbClr val="CCFFCC"/>
    <a:srgbClr val="FF6600"/>
    <a:srgbClr val="FF5050"/>
    <a:srgbClr val="008080"/>
    <a:srgbClr val="EA4E00"/>
    <a:srgbClr val="FF9966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215BBB-AC69-4588-A4C5-27610B2A0BBC}" v="35" dt="2022-05-12T07:29:46.635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488" autoAdjust="0"/>
  </p:normalViewPr>
  <p:slideViewPr>
    <p:cSldViewPr>
      <p:cViewPr varScale="1">
        <p:scale>
          <a:sx n="62" d="100"/>
          <a:sy n="62" d="100"/>
        </p:scale>
        <p:origin x="14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3012" y="-114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elyn Wu-吳瑞翎" userId="05bf835a-869b-497b-8c64-921d197e4526" providerId="ADAL" clId="{79215BBB-AC69-4588-A4C5-27610B2A0BBC}"/>
    <pc:docChg chg="addSld delSld modSld">
      <pc:chgData name="Evelyn Wu-吳瑞翎" userId="05bf835a-869b-497b-8c64-921d197e4526" providerId="ADAL" clId="{79215BBB-AC69-4588-A4C5-27610B2A0BBC}" dt="2022-05-12T07:29:46.635" v="67" actId="20577"/>
      <pc:docMkLst>
        <pc:docMk/>
      </pc:docMkLst>
      <pc:sldChg chg="addSp delSp modSp add del mod setBg delDesignElem">
        <pc:chgData name="Evelyn Wu-吳瑞翎" userId="05bf835a-869b-497b-8c64-921d197e4526" providerId="ADAL" clId="{79215BBB-AC69-4588-A4C5-27610B2A0BBC}" dt="2022-05-12T07:29:46.635" v="67" actId="20577"/>
        <pc:sldMkLst>
          <pc:docMk/>
          <pc:sldMk cId="3022696270" sldId="559"/>
        </pc:sldMkLst>
        <pc:spChg chg="mod">
          <ac:chgData name="Evelyn Wu-吳瑞翎" userId="05bf835a-869b-497b-8c64-921d197e4526" providerId="ADAL" clId="{79215BBB-AC69-4588-A4C5-27610B2A0BBC}" dt="2022-05-12T07:28:08.729" v="35" actId="20577"/>
          <ac:spMkLst>
            <pc:docMk/>
            <pc:sldMk cId="3022696270" sldId="559"/>
            <ac:spMk id="2" creationId="{CC61FE30-2069-8E4A-9825-783EBE44817B}"/>
          </ac:spMkLst>
        </pc:spChg>
        <pc:spChg chg="add del">
          <ac:chgData name="Evelyn Wu-吳瑞翎" userId="05bf835a-869b-497b-8c64-921d197e4526" providerId="ADAL" clId="{79215BBB-AC69-4588-A4C5-27610B2A0BBC}" dt="2022-05-12T07:27:19.903" v="5"/>
          <ac:spMkLst>
            <pc:docMk/>
            <pc:sldMk cId="3022696270" sldId="559"/>
            <ac:spMk id="10" creationId="{778AB447-A4B7-44D2-A99D-2E39CCFBD048}"/>
          </ac:spMkLst>
        </pc:spChg>
        <pc:spChg chg="add del">
          <ac:chgData name="Evelyn Wu-吳瑞翎" userId="05bf835a-869b-497b-8c64-921d197e4526" providerId="ADAL" clId="{79215BBB-AC69-4588-A4C5-27610B2A0BBC}" dt="2022-05-12T07:27:19.903" v="5"/>
          <ac:spMkLst>
            <pc:docMk/>
            <pc:sldMk cId="3022696270" sldId="559"/>
            <ac:spMk id="12" creationId="{A5271697-90F1-4A23-8EF2-0179F2EAFACB}"/>
          </ac:spMkLst>
        </pc:spChg>
        <pc:spChg chg="add del">
          <ac:chgData name="Evelyn Wu-吳瑞翎" userId="05bf835a-869b-497b-8c64-921d197e4526" providerId="ADAL" clId="{79215BBB-AC69-4588-A4C5-27610B2A0BBC}" dt="2022-05-12T07:27:19.903" v="5"/>
          <ac:spMkLst>
            <pc:docMk/>
            <pc:sldMk cId="3022696270" sldId="559"/>
            <ac:spMk id="14" creationId="{D9F5512A-48E1-4C07-B75E-3CCC517B6804}"/>
          </ac:spMkLst>
        </pc:spChg>
        <pc:spChg chg="add del">
          <ac:chgData name="Evelyn Wu-吳瑞翎" userId="05bf835a-869b-497b-8c64-921d197e4526" providerId="ADAL" clId="{79215BBB-AC69-4588-A4C5-27610B2A0BBC}" dt="2022-05-12T07:27:19.903" v="5"/>
          <ac:spMkLst>
            <pc:docMk/>
            <pc:sldMk cId="3022696270" sldId="559"/>
            <ac:spMk id="16" creationId="{9D800584-727A-48CF-8223-244AD9717CAA}"/>
          </ac:spMkLst>
        </pc:spChg>
        <pc:grpChg chg="add del">
          <ac:chgData name="Evelyn Wu-吳瑞翎" userId="05bf835a-869b-497b-8c64-921d197e4526" providerId="ADAL" clId="{79215BBB-AC69-4588-A4C5-27610B2A0BBC}" dt="2022-05-12T07:27:19.903" v="5"/>
          <ac:grpSpMkLst>
            <pc:docMk/>
            <pc:sldMk cId="3022696270" sldId="559"/>
            <ac:grpSpMk id="18" creationId="{0F06CE9D-DF08-4313-8DD2-D81E1D59F323}"/>
          </ac:grpSpMkLst>
        </pc:grpChg>
        <pc:graphicFrameChg chg="mod">
          <ac:chgData name="Evelyn Wu-吳瑞翎" userId="05bf835a-869b-497b-8c64-921d197e4526" providerId="ADAL" clId="{79215BBB-AC69-4588-A4C5-27610B2A0BBC}" dt="2022-05-12T07:29:46.635" v="67" actId="20577"/>
          <ac:graphicFrameMkLst>
            <pc:docMk/>
            <pc:sldMk cId="3022696270" sldId="559"/>
            <ac:graphicFrameMk id="5" creationId="{C95AC98B-09A0-4C66-B0D1-5278269C87EB}"/>
          </ac:graphicFrameMkLst>
        </pc:graphicFrameChg>
      </pc:sldChg>
      <pc:sldChg chg="add del">
        <pc:chgData name="Evelyn Wu-吳瑞翎" userId="05bf835a-869b-497b-8c64-921d197e4526" providerId="ADAL" clId="{79215BBB-AC69-4588-A4C5-27610B2A0BBC}" dt="2022-05-12T07:26:08.848" v="2" actId="47"/>
        <pc:sldMkLst>
          <pc:docMk/>
          <pc:sldMk cId="2827958197" sldId="569"/>
        </pc:sldMkLst>
      </pc:sldChg>
    </pc:docChg>
  </pc:docChgLst>
  <pc:docChgLst>
    <pc:chgData name="Evelyn Wu-吳瑞翎" userId="05bf835a-869b-497b-8c64-921d197e4526" providerId="ADAL" clId="{163A5C8B-F1B7-4EF7-81AD-975019D55E60}"/>
    <pc:docChg chg="modSld">
      <pc:chgData name="Evelyn Wu-吳瑞翎" userId="05bf835a-869b-497b-8c64-921d197e4526" providerId="ADAL" clId="{163A5C8B-F1B7-4EF7-81AD-975019D55E60}" dt="2022-05-08T01:51:53.183" v="18" actId="164"/>
      <pc:docMkLst>
        <pc:docMk/>
      </pc:docMkLst>
      <pc:sldChg chg="addSp delSp modSp mod">
        <pc:chgData name="Evelyn Wu-吳瑞翎" userId="05bf835a-869b-497b-8c64-921d197e4526" providerId="ADAL" clId="{163A5C8B-F1B7-4EF7-81AD-975019D55E60}" dt="2022-05-08T01:51:53.183" v="18" actId="164"/>
        <pc:sldMkLst>
          <pc:docMk/>
          <pc:sldMk cId="1174598610" sldId="563"/>
        </pc:sldMkLst>
        <pc:spChg chg="mod topLvl">
          <ac:chgData name="Evelyn Wu-吳瑞翎" userId="05bf835a-869b-497b-8c64-921d197e4526" providerId="ADAL" clId="{163A5C8B-F1B7-4EF7-81AD-975019D55E60}" dt="2022-05-08T01:47:18.711" v="0" actId="165"/>
          <ac:spMkLst>
            <pc:docMk/>
            <pc:sldMk cId="1174598610" sldId="563"/>
            <ac:spMk id="71" creationId="{49826FAD-DCA8-4C97-935F-1404503C5BD6}"/>
          </ac:spMkLst>
        </pc:spChg>
        <pc:grpChg chg="add mod">
          <ac:chgData name="Evelyn Wu-吳瑞翎" userId="05bf835a-869b-497b-8c64-921d197e4526" providerId="ADAL" clId="{163A5C8B-F1B7-4EF7-81AD-975019D55E60}" dt="2022-05-08T01:51:53.183" v="18" actId="164"/>
          <ac:grpSpMkLst>
            <pc:docMk/>
            <pc:sldMk cId="1174598610" sldId="563"/>
            <ac:grpSpMk id="4" creationId="{892E2243-679C-B133-F06A-79B2060AD4F4}"/>
          </ac:grpSpMkLst>
        </pc:grpChg>
        <pc:grpChg chg="del">
          <ac:chgData name="Evelyn Wu-吳瑞翎" userId="05bf835a-869b-497b-8c64-921d197e4526" providerId="ADAL" clId="{163A5C8B-F1B7-4EF7-81AD-975019D55E60}" dt="2022-05-08T01:47:18.711" v="0" actId="165"/>
          <ac:grpSpMkLst>
            <pc:docMk/>
            <pc:sldMk cId="1174598610" sldId="563"/>
            <ac:grpSpMk id="44" creationId="{F72853D4-26FB-4792-A72B-E04215F4167C}"/>
          </ac:grpSpMkLst>
        </pc:grpChg>
        <pc:picChg chg="add mod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3" creationId="{0C147D01-9938-47C6-C170-CF66E4DB9B8B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45" creationId="{FBFC6A60-36D4-49D4-A382-B89478AAFC1F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46" creationId="{4ABD81C9-8035-4549-84F2-C47A1842463C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47" creationId="{2F803050-9349-4808-91B4-BF841CFDE1BE}"/>
          </ac:picMkLst>
        </pc:picChg>
        <pc:picChg chg="del mod topLvl">
          <ac:chgData name="Evelyn Wu-吳瑞翎" userId="05bf835a-869b-497b-8c64-921d197e4526" providerId="ADAL" clId="{163A5C8B-F1B7-4EF7-81AD-975019D55E60}" dt="2022-05-08T01:47:48.837" v="9" actId="478"/>
          <ac:picMkLst>
            <pc:docMk/>
            <pc:sldMk cId="1174598610" sldId="563"/>
            <ac:picMk id="48" creationId="{52534BF1-189C-449C-8A50-33933517E3F4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49" creationId="{E7DC3968-3ED2-4082-A670-382A9D799FAD}"/>
          </ac:picMkLst>
        </pc:picChg>
        <pc:picChg chg="mod topLvl">
          <ac:chgData name="Evelyn Wu-吳瑞翎" userId="05bf835a-869b-497b-8c64-921d197e4526" providerId="ADAL" clId="{163A5C8B-F1B7-4EF7-81AD-975019D55E60}" dt="2022-05-08T01:47:18.711" v="0" actId="165"/>
          <ac:picMkLst>
            <pc:docMk/>
            <pc:sldMk cId="1174598610" sldId="563"/>
            <ac:picMk id="50" creationId="{36ED4BBD-65E7-473D-ABC6-775ADAF8DDE9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51" creationId="{8227545C-024C-496D-A3B7-0F6D22CEABE2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52" creationId="{496618C1-FFFB-4EA5-BB28-47DEB17D4A2C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53" creationId="{ECB73718-CC72-47BE-873F-7B44360DAB9F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54" creationId="{6E86011E-BDCC-4205-B0DC-EAFBCA552380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55" creationId="{1401A625-BD35-4117-AADE-8AF862F5D435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56" creationId="{04F4C44A-0716-4BC2-A9E6-2E393B6A5EBE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57" creationId="{5FB2B894-EB71-487B-8D8E-C371A1C7ECB8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58" creationId="{31DBF89D-FF67-4B96-BBD3-13F4B9164D9D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59" creationId="{218A8DC7-5658-458E-BFFE-3AC26B131C85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60" creationId="{DD7AFEF2-BCB4-4DD2-962E-81C4A1230DA7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61" creationId="{D2D12091-3708-4DC7-BB60-70DE2BF59586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62" creationId="{B17653AD-531F-434D-ACF3-BCC107A53BAB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63" creationId="{551D4F08-BFC0-44E2-BC01-BB3D1E73C0CD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64" creationId="{0CF00963-D06B-43BB-A293-957BF1D7019E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65" creationId="{360B81FD-E28C-4D2C-84E5-14B0A93AA9E4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66" creationId="{20630FCF-4792-4B31-8C94-A734EC2BF9E0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67" creationId="{33FEAAB4-4DC9-40F1-8560-A6660BBAB632}"/>
          </ac:picMkLst>
        </pc:picChg>
        <pc:picChg chg="del mod topLvl">
          <ac:chgData name="Evelyn Wu-吳瑞翎" userId="05bf835a-869b-497b-8c64-921d197e4526" providerId="ADAL" clId="{163A5C8B-F1B7-4EF7-81AD-975019D55E60}" dt="2022-05-08T01:47:21.801" v="1" actId="478"/>
          <ac:picMkLst>
            <pc:docMk/>
            <pc:sldMk cId="1174598610" sldId="563"/>
            <ac:picMk id="68" creationId="{EB101D2F-BA6C-41DD-B238-831D85DA1718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69" creationId="{1002E74A-04AE-4DDA-9BBF-26588906C72C}"/>
          </ac:picMkLst>
        </pc:picChg>
        <pc:picChg chg="mod topLvl">
          <ac:chgData name="Evelyn Wu-吳瑞翎" userId="05bf835a-869b-497b-8c64-921d197e4526" providerId="ADAL" clId="{163A5C8B-F1B7-4EF7-81AD-975019D55E60}" dt="2022-05-08T01:51:53.183" v="18" actId="164"/>
          <ac:picMkLst>
            <pc:docMk/>
            <pc:sldMk cId="1174598610" sldId="563"/>
            <ac:picMk id="70" creationId="{14763173-84E9-45B6-A0B9-B7A79E8CFCA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2CBE4F-2754-4DC3-B887-04B664A4E5B4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F04C126-CFCD-4E39-9296-90C44C114DDA}">
      <dgm:prSet custT="1"/>
      <dgm:spPr>
        <a:solidFill>
          <a:srgbClr val="44546A"/>
        </a:solidFill>
      </dgm:spPr>
      <dgm:t>
        <a:bodyPr/>
        <a:lstStyle/>
        <a:p>
          <a:r>
            <a:rPr lang="zh-TW" altLang="en-US" sz="4000" dirty="0"/>
            <a:t>工作內容：</a:t>
          </a:r>
          <a:endParaRPr lang="en-US" sz="4000" dirty="0"/>
        </a:p>
      </dgm:t>
    </dgm:pt>
    <dgm:pt modelId="{CC30ACFD-6712-4670-882C-AE2E4CA2B14B}" type="parTrans" cxnId="{FABFBADB-633F-4823-BE46-AE27EDE76674}">
      <dgm:prSet/>
      <dgm:spPr/>
      <dgm:t>
        <a:bodyPr/>
        <a:lstStyle/>
        <a:p>
          <a:endParaRPr lang="en-US"/>
        </a:p>
      </dgm:t>
    </dgm:pt>
    <dgm:pt modelId="{CCFF969E-C9E8-466F-9C75-5A1901C2246B}" type="sibTrans" cxnId="{FABFBADB-633F-4823-BE46-AE27EDE76674}">
      <dgm:prSet/>
      <dgm:spPr/>
      <dgm:t>
        <a:bodyPr/>
        <a:lstStyle/>
        <a:p>
          <a:endParaRPr lang="en-US"/>
        </a:p>
      </dgm:t>
    </dgm:pt>
    <dgm:pt modelId="{96632E3C-33F2-4414-91CC-20E32A7C3B73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>
            <a:buNone/>
          </a:pPr>
          <a:r>
            <a:rPr lang="en-US" altLang="zh-TW" sz="3600" dirty="0"/>
            <a:t>1.</a:t>
          </a:r>
          <a:r>
            <a:rPr lang="zh-TW" altLang="zh-TW" sz="3600" dirty="0"/>
            <a:t>網頁開發</a:t>
          </a:r>
          <a:endParaRPr lang="en-US" sz="3600" dirty="0"/>
        </a:p>
      </dgm:t>
    </dgm:pt>
    <dgm:pt modelId="{89AA1BE0-08AB-42F1-AB29-C81460AB095A}" type="parTrans" cxnId="{C68ED61E-0477-4C6F-9F40-FEBF432CE06D}">
      <dgm:prSet/>
      <dgm:spPr/>
      <dgm:t>
        <a:bodyPr/>
        <a:lstStyle/>
        <a:p>
          <a:endParaRPr lang="en-US"/>
        </a:p>
      </dgm:t>
    </dgm:pt>
    <dgm:pt modelId="{D0D22746-3EAE-4834-8D2B-FBC678E90E8D}" type="sibTrans" cxnId="{C68ED61E-0477-4C6F-9F40-FEBF432CE06D}">
      <dgm:prSet/>
      <dgm:spPr/>
      <dgm:t>
        <a:bodyPr/>
        <a:lstStyle/>
        <a:p>
          <a:endParaRPr lang="en-US"/>
        </a:p>
      </dgm:t>
    </dgm:pt>
    <dgm:pt modelId="{36373838-964E-4603-9E0F-96880B1B153C}">
      <dgm:prSet custT="1"/>
      <dgm:spPr/>
      <dgm:t>
        <a:bodyPr/>
        <a:lstStyle/>
        <a:p>
          <a:r>
            <a:rPr kumimoji="1" lang="zh-TW" altLang="en-US" sz="4000" dirty="0"/>
            <a:t>條件要求：</a:t>
          </a:r>
          <a:endParaRPr lang="en-US" sz="4000" dirty="0"/>
        </a:p>
      </dgm:t>
    </dgm:pt>
    <dgm:pt modelId="{F9A2C87B-D3E0-42BB-B839-C3CE56F70EC6}" type="parTrans" cxnId="{D24E0C67-4099-43B7-A5B7-E758B62292C1}">
      <dgm:prSet/>
      <dgm:spPr/>
      <dgm:t>
        <a:bodyPr/>
        <a:lstStyle/>
        <a:p>
          <a:endParaRPr lang="en-US"/>
        </a:p>
      </dgm:t>
    </dgm:pt>
    <dgm:pt modelId="{3C121E35-DE7D-44AC-9044-23607D2CFD0E}" type="sibTrans" cxnId="{D24E0C67-4099-43B7-A5B7-E758B62292C1}">
      <dgm:prSet/>
      <dgm:spPr/>
      <dgm:t>
        <a:bodyPr/>
        <a:lstStyle/>
        <a:p>
          <a:endParaRPr lang="en-US"/>
        </a:p>
      </dgm:t>
    </dgm:pt>
    <dgm:pt modelId="{F49F023C-7323-4BAA-8FC7-D0EE9E6A424F}">
      <dgm:prSet custT="1"/>
      <dgm:spPr>
        <a:noFill/>
      </dgm:spPr>
      <dgm:t>
        <a:bodyPr/>
        <a:lstStyle/>
        <a:p>
          <a:pPr>
            <a:buNone/>
          </a:pPr>
          <a:r>
            <a:rPr kumimoji="1" lang="en-US" altLang="zh-TW" sz="3600" dirty="0"/>
            <a:t>1.ASP.NET</a:t>
          </a:r>
          <a:endParaRPr lang="en-US" sz="3600" dirty="0"/>
        </a:p>
      </dgm:t>
    </dgm:pt>
    <dgm:pt modelId="{6B8D208D-7016-41BF-8656-748225585A55}" type="parTrans" cxnId="{2FA09583-754A-49DD-8ED4-28C69D3D6278}">
      <dgm:prSet/>
      <dgm:spPr/>
      <dgm:t>
        <a:bodyPr/>
        <a:lstStyle/>
        <a:p>
          <a:endParaRPr lang="en-US"/>
        </a:p>
      </dgm:t>
    </dgm:pt>
    <dgm:pt modelId="{226665A5-F00D-45AA-9307-0D0EC6E11939}" type="sibTrans" cxnId="{2FA09583-754A-49DD-8ED4-28C69D3D6278}">
      <dgm:prSet/>
      <dgm:spPr/>
      <dgm:t>
        <a:bodyPr/>
        <a:lstStyle/>
        <a:p>
          <a:endParaRPr lang="en-US"/>
        </a:p>
      </dgm:t>
    </dgm:pt>
    <dgm:pt modelId="{CD4580EB-4A8C-47AD-8FA2-8304B36D5889}">
      <dgm:prSet custT="1"/>
      <dgm:spPr>
        <a:noFill/>
      </dgm:spPr>
      <dgm:t>
        <a:bodyPr/>
        <a:lstStyle/>
        <a:p>
          <a:pPr>
            <a:buNone/>
          </a:pPr>
          <a:r>
            <a:rPr kumimoji="1" lang="en-US" altLang="zh-TW" sz="3600" dirty="0"/>
            <a:t>2.SQL Server</a:t>
          </a:r>
          <a:endParaRPr kumimoji="1" lang="zh-TW" altLang="zh-TW" sz="4400" dirty="0"/>
        </a:p>
      </dgm:t>
    </dgm:pt>
    <dgm:pt modelId="{56197818-6F08-4246-9942-CDCA60A7C2CF}" type="parTrans" cxnId="{8ABD5A71-5667-464D-B908-3C0DC9093C4B}">
      <dgm:prSet/>
      <dgm:spPr/>
      <dgm:t>
        <a:bodyPr/>
        <a:lstStyle/>
        <a:p>
          <a:endParaRPr lang="zh-TW" altLang="en-US"/>
        </a:p>
      </dgm:t>
    </dgm:pt>
    <dgm:pt modelId="{D51ABD9C-DB25-4EE9-995F-3E7D9BCBDF85}" type="sibTrans" cxnId="{8ABD5A71-5667-464D-B908-3C0DC9093C4B}">
      <dgm:prSet/>
      <dgm:spPr/>
      <dgm:t>
        <a:bodyPr/>
        <a:lstStyle/>
        <a:p>
          <a:endParaRPr lang="zh-TW" altLang="en-US"/>
        </a:p>
      </dgm:t>
    </dgm:pt>
    <dgm:pt modelId="{7204F86A-8955-BC41-9472-D8FD872FC9E9}" type="pres">
      <dgm:prSet presAssocID="{562CBE4F-2754-4DC3-B887-04B664A4E5B4}" presName="linear" presStyleCnt="0">
        <dgm:presLayoutVars>
          <dgm:dir/>
          <dgm:animLvl val="lvl"/>
          <dgm:resizeHandles val="exact"/>
        </dgm:presLayoutVars>
      </dgm:prSet>
      <dgm:spPr/>
    </dgm:pt>
    <dgm:pt modelId="{857B5C76-5195-4EFA-871F-761E268B5175}" type="pres">
      <dgm:prSet presAssocID="{4F04C126-CFCD-4E39-9296-90C44C114DDA}" presName="parentLin" presStyleCnt="0"/>
      <dgm:spPr/>
    </dgm:pt>
    <dgm:pt modelId="{AA8422D2-22B0-4E60-8906-24BF3F3179E5}" type="pres">
      <dgm:prSet presAssocID="{4F04C126-CFCD-4E39-9296-90C44C114DDA}" presName="parentLeftMargin" presStyleLbl="node1" presStyleIdx="0" presStyleCnt="2"/>
      <dgm:spPr/>
    </dgm:pt>
    <dgm:pt modelId="{EAF648D5-87D8-4B09-87B4-E6647006E75D}" type="pres">
      <dgm:prSet presAssocID="{4F04C126-CFCD-4E39-9296-90C44C114DDA}" presName="parentText" presStyleLbl="node1" presStyleIdx="0" presStyleCnt="2" custScaleY="52275">
        <dgm:presLayoutVars>
          <dgm:chMax val="0"/>
          <dgm:bulletEnabled val="1"/>
        </dgm:presLayoutVars>
      </dgm:prSet>
      <dgm:spPr/>
    </dgm:pt>
    <dgm:pt modelId="{24DC8FD5-3A05-4F00-A250-957D83C2D8CE}" type="pres">
      <dgm:prSet presAssocID="{4F04C126-CFCD-4E39-9296-90C44C114DDA}" presName="negativeSpace" presStyleCnt="0"/>
      <dgm:spPr/>
    </dgm:pt>
    <dgm:pt modelId="{D1D435DD-B5DD-4ACC-9BD8-030AFCDFE3B8}" type="pres">
      <dgm:prSet presAssocID="{4F04C126-CFCD-4E39-9296-90C44C114DDA}" presName="childText" presStyleLbl="conFgAcc1" presStyleIdx="0" presStyleCnt="2">
        <dgm:presLayoutVars>
          <dgm:bulletEnabled val="1"/>
        </dgm:presLayoutVars>
      </dgm:prSet>
      <dgm:spPr/>
    </dgm:pt>
    <dgm:pt modelId="{E05DC3CE-72CF-47F3-BB6F-8C19BEAEB721}" type="pres">
      <dgm:prSet presAssocID="{CCFF969E-C9E8-466F-9C75-5A1901C2246B}" presName="spaceBetweenRectangles" presStyleCnt="0"/>
      <dgm:spPr/>
    </dgm:pt>
    <dgm:pt modelId="{93684615-4D6C-0F47-8920-1DAB80FDDB23}" type="pres">
      <dgm:prSet presAssocID="{36373838-964E-4603-9E0F-96880B1B153C}" presName="parentLin" presStyleCnt="0"/>
      <dgm:spPr/>
    </dgm:pt>
    <dgm:pt modelId="{8281B2C3-205F-834B-8552-5B4A91A24F01}" type="pres">
      <dgm:prSet presAssocID="{36373838-964E-4603-9E0F-96880B1B153C}" presName="parentLeftMargin" presStyleLbl="node1" presStyleIdx="0" presStyleCnt="2"/>
      <dgm:spPr/>
    </dgm:pt>
    <dgm:pt modelId="{ED0F5280-174E-CB42-887B-CFF423BEA1C3}" type="pres">
      <dgm:prSet presAssocID="{36373838-964E-4603-9E0F-96880B1B153C}" presName="parentText" presStyleLbl="node1" presStyleIdx="1" presStyleCnt="2" custScaleY="65665">
        <dgm:presLayoutVars>
          <dgm:chMax val="0"/>
          <dgm:bulletEnabled val="1"/>
        </dgm:presLayoutVars>
      </dgm:prSet>
      <dgm:spPr/>
    </dgm:pt>
    <dgm:pt modelId="{7C222899-1A92-334B-95D5-170A3FE8759B}" type="pres">
      <dgm:prSet presAssocID="{36373838-964E-4603-9E0F-96880B1B153C}" presName="negativeSpace" presStyleCnt="0"/>
      <dgm:spPr/>
    </dgm:pt>
    <dgm:pt modelId="{FA4CB2A0-C46C-7C47-B590-DE24D1CD3B42}" type="pres">
      <dgm:prSet presAssocID="{36373838-964E-4603-9E0F-96880B1B153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195DD08-7887-4FD1-9F23-50BB2B8E1E47}" type="presOf" srcId="{CD4580EB-4A8C-47AD-8FA2-8304B36D5889}" destId="{FA4CB2A0-C46C-7C47-B590-DE24D1CD3B42}" srcOrd="0" destOrd="1" presId="urn:microsoft.com/office/officeart/2005/8/layout/list1"/>
    <dgm:cxn modelId="{C68ED61E-0477-4C6F-9F40-FEBF432CE06D}" srcId="{4F04C126-CFCD-4E39-9296-90C44C114DDA}" destId="{96632E3C-33F2-4414-91CC-20E32A7C3B73}" srcOrd="0" destOrd="0" parTransId="{89AA1BE0-08AB-42F1-AB29-C81460AB095A}" sibTransId="{D0D22746-3EAE-4834-8D2B-FBC678E90E8D}"/>
    <dgm:cxn modelId="{0514F135-862B-5645-A57B-7B4957EEEFCA}" type="presOf" srcId="{36373838-964E-4603-9E0F-96880B1B153C}" destId="{8281B2C3-205F-834B-8552-5B4A91A24F01}" srcOrd="0" destOrd="0" presId="urn:microsoft.com/office/officeart/2005/8/layout/list1"/>
    <dgm:cxn modelId="{D24E0C67-4099-43B7-A5B7-E758B62292C1}" srcId="{562CBE4F-2754-4DC3-B887-04B664A4E5B4}" destId="{36373838-964E-4603-9E0F-96880B1B153C}" srcOrd="1" destOrd="0" parTransId="{F9A2C87B-D3E0-42BB-B839-C3CE56F70EC6}" sibTransId="{3C121E35-DE7D-44AC-9044-23607D2CFD0E}"/>
    <dgm:cxn modelId="{1327ED6E-23A1-4028-A93D-84F3FFC42900}" type="presOf" srcId="{4F04C126-CFCD-4E39-9296-90C44C114DDA}" destId="{AA8422D2-22B0-4E60-8906-24BF3F3179E5}" srcOrd="0" destOrd="0" presId="urn:microsoft.com/office/officeart/2005/8/layout/list1"/>
    <dgm:cxn modelId="{8ABD5A71-5667-464D-B908-3C0DC9093C4B}" srcId="{36373838-964E-4603-9E0F-96880B1B153C}" destId="{CD4580EB-4A8C-47AD-8FA2-8304B36D5889}" srcOrd="1" destOrd="0" parTransId="{56197818-6F08-4246-9942-CDCA60A7C2CF}" sibTransId="{D51ABD9C-DB25-4EE9-995F-3E7D9BCBDF85}"/>
    <dgm:cxn modelId="{78B2467D-D561-DE45-918D-5F798615DCCA}" type="presOf" srcId="{562CBE4F-2754-4DC3-B887-04B664A4E5B4}" destId="{7204F86A-8955-BC41-9472-D8FD872FC9E9}" srcOrd="0" destOrd="0" presId="urn:microsoft.com/office/officeart/2005/8/layout/list1"/>
    <dgm:cxn modelId="{29948180-777A-4953-BA9D-0A706E4CBE87}" type="presOf" srcId="{4F04C126-CFCD-4E39-9296-90C44C114DDA}" destId="{EAF648D5-87D8-4B09-87B4-E6647006E75D}" srcOrd="1" destOrd="0" presId="urn:microsoft.com/office/officeart/2005/8/layout/list1"/>
    <dgm:cxn modelId="{2FA09583-754A-49DD-8ED4-28C69D3D6278}" srcId="{36373838-964E-4603-9E0F-96880B1B153C}" destId="{F49F023C-7323-4BAA-8FC7-D0EE9E6A424F}" srcOrd="0" destOrd="0" parTransId="{6B8D208D-7016-41BF-8656-748225585A55}" sibTransId="{226665A5-F00D-45AA-9307-0D0EC6E11939}"/>
    <dgm:cxn modelId="{73CC0EC4-B23C-ED44-92A4-BC66E5E33CDE}" type="presOf" srcId="{36373838-964E-4603-9E0F-96880B1B153C}" destId="{ED0F5280-174E-CB42-887B-CFF423BEA1C3}" srcOrd="1" destOrd="0" presId="urn:microsoft.com/office/officeart/2005/8/layout/list1"/>
    <dgm:cxn modelId="{FABFBADB-633F-4823-BE46-AE27EDE76674}" srcId="{562CBE4F-2754-4DC3-B887-04B664A4E5B4}" destId="{4F04C126-CFCD-4E39-9296-90C44C114DDA}" srcOrd="0" destOrd="0" parTransId="{CC30ACFD-6712-4670-882C-AE2E4CA2B14B}" sibTransId="{CCFF969E-C9E8-466F-9C75-5A1901C2246B}"/>
    <dgm:cxn modelId="{986995E9-33C1-498C-A6B8-6733ACE80AF2}" type="presOf" srcId="{96632E3C-33F2-4414-91CC-20E32A7C3B73}" destId="{D1D435DD-B5DD-4ACC-9BD8-030AFCDFE3B8}" srcOrd="0" destOrd="0" presId="urn:microsoft.com/office/officeart/2005/8/layout/list1"/>
    <dgm:cxn modelId="{5B9D9DF9-579A-E546-9530-0C152C578750}" type="presOf" srcId="{F49F023C-7323-4BAA-8FC7-D0EE9E6A424F}" destId="{FA4CB2A0-C46C-7C47-B590-DE24D1CD3B42}" srcOrd="0" destOrd="0" presId="urn:microsoft.com/office/officeart/2005/8/layout/list1"/>
    <dgm:cxn modelId="{7B8E9273-E719-4215-8F59-F82D76AD7550}" type="presParOf" srcId="{7204F86A-8955-BC41-9472-D8FD872FC9E9}" destId="{857B5C76-5195-4EFA-871F-761E268B5175}" srcOrd="0" destOrd="0" presId="urn:microsoft.com/office/officeart/2005/8/layout/list1"/>
    <dgm:cxn modelId="{395CE6D2-F86D-4C2D-8136-2D40DAB7F49D}" type="presParOf" srcId="{857B5C76-5195-4EFA-871F-761E268B5175}" destId="{AA8422D2-22B0-4E60-8906-24BF3F3179E5}" srcOrd="0" destOrd="0" presId="urn:microsoft.com/office/officeart/2005/8/layout/list1"/>
    <dgm:cxn modelId="{FB68D322-630B-480C-A81B-53426D2F36C6}" type="presParOf" srcId="{857B5C76-5195-4EFA-871F-761E268B5175}" destId="{EAF648D5-87D8-4B09-87B4-E6647006E75D}" srcOrd="1" destOrd="0" presId="urn:microsoft.com/office/officeart/2005/8/layout/list1"/>
    <dgm:cxn modelId="{DD8D4606-5D82-44B1-866C-0D7CF1FBD947}" type="presParOf" srcId="{7204F86A-8955-BC41-9472-D8FD872FC9E9}" destId="{24DC8FD5-3A05-4F00-A250-957D83C2D8CE}" srcOrd="1" destOrd="0" presId="urn:microsoft.com/office/officeart/2005/8/layout/list1"/>
    <dgm:cxn modelId="{04ED895A-B486-4413-BBF9-C960E83A9BBF}" type="presParOf" srcId="{7204F86A-8955-BC41-9472-D8FD872FC9E9}" destId="{D1D435DD-B5DD-4ACC-9BD8-030AFCDFE3B8}" srcOrd="2" destOrd="0" presId="urn:microsoft.com/office/officeart/2005/8/layout/list1"/>
    <dgm:cxn modelId="{D56D76A0-BBB7-4676-B15A-77D4FD89BF81}" type="presParOf" srcId="{7204F86A-8955-BC41-9472-D8FD872FC9E9}" destId="{E05DC3CE-72CF-47F3-BB6F-8C19BEAEB721}" srcOrd="3" destOrd="0" presId="urn:microsoft.com/office/officeart/2005/8/layout/list1"/>
    <dgm:cxn modelId="{F96DEE7B-FAD6-F74F-9094-49374287AC29}" type="presParOf" srcId="{7204F86A-8955-BC41-9472-D8FD872FC9E9}" destId="{93684615-4D6C-0F47-8920-1DAB80FDDB23}" srcOrd="4" destOrd="0" presId="urn:microsoft.com/office/officeart/2005/8/layout/list1"/>
    <dgm:cxn modelId="{B432968F-4B8A-C546-9929-5E8BC275D07E}" type="presParOf" srcId="{93684615-4D6C-0F47-8920-1DAB80FDDB23}" destId="{8281B2C3-205F-834B-8552-5B4A91A24F01}" srcOrd="0" destOrd="0" presId="urn:microsoft.com/office/officeart/2005/8/layout/list1"/>
    <dgm:cxn modelId="{50409B94-BFF8-F142-81E9-80CD4CCC0D94}" type="presParOf" srcId="{93684615-4D6C-0F47-8920-1DAB80FDDB23}" destId="{ED0F5280-174E-CB42-887B-CFF423BEA1C3}" srcOrd="1" destOrd="0" presId="urn:microsoft.com/office/officeart/2005/8/layout/list1"/>
    <dgm:cxn modelId="{F315EDA3-5D1F-6B45-BF92-B1053A0073EB}" type="presParOf" srcId="{7204F86A-8955-BC41-9472-D8FD872FC9E9}" destId="{7C222899-1A92-334B-95D5-170A3FE8759B}" srcOrd="5" destOrd="0" presId="urn:microsoft.com/office/officeart/2005/8/layout/list1"/>
    <dgm:cxn modelId="{907C7019-AB82-F447-BC63-709D38ACC67F}" type="presParOf" srcId="{7204F86A-8955-BC41-9472-D8FD872FC9E9}" destId="{FA4CB2A0-C46C-7C47-B590-DE24D1CD3B4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2CBE4F-2754-4DC3-B887-04B664A4E5B4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F04C126-CFCD-4E39-9296-90C44C114DDA}">
      <dgm:prSet/>
      <dgm:spPr>
        <a:solidFill>
          <a:srgbClr val="92D050"/>
        </a:solidFill>
      </dgm:spPr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工作內容：</a:t>
          </a:r>
          <a:endParaRPr lang="en-US" dirty="0">
            <a:solidFill>
              <a:schemeClr val="tx1"/>
            </a:solidFill>
          </a:endParaRPr>
        </a:p>
      </dgm:t>
    </dgm:pt>
    <dgm:pt modelId="{CC30ACFD-6712-4670-882C-AE2E4CA2B14B}" type="parTrans" cxnId="{FABFBADB-633F-4823-BE46-AE27EDE76674}">
      <dgm:prSet/>
      <dgm:spPr/>
      <dgm:t>
        <a:bodyPr/>
        <a:lstStyle/>
        <a:p>
          <a:endParaRPr lang="en-US"/>
        </a:p>
      </dgm:t>
    </dgm:pt>
    <dgm:pt modelId="{CCFF969E-C9E8-466F-9C75-5A1901C2246B}" type="sibTrans" cxnId="{FABFBADB-633F-4823-BE46-AE27EDE76674}">
      <dgm:prSet/>
      <dgm:spPr/>
      <dgm:t>
        <a:bodyPr/>
        <a:lstStyle/>
        <a:p>
          <a:endParaRPr lang="en-US"/>
        </a:p>
      </dgm:t>
    </dgm:pt>
    <dgm:pt modelId="{96632E3C-33F2-4414-91CC-20E32A7C3B73}">
      <dgm:prSet custT="1"/>
      <dgm:spPr/>
      <dgm:t>
        <a:bodyPr/>
        <a:lstStyle/>
        <a:p>
          <a:pPr>
            <a:buNone/>
          </a:pPr>
          <a:r>
            <a:rPr lang="en-US" altLang="zh-TW" sz="2800" dirty="0"/>
            <a:t>1. AOD</a:t>
          </a:r>
          <a:r>
            <a:rPr lang="zh-TW" altLang="zh-TW" sz="2800"/>
            <a:t>各種功能與環境整合測試</a:t>
          </a:r>
          <a:endParaRPr lang="en-US" sz="2800" dirty="0"/>
        </a:p>
      </dgm:t>
    </dgm:pt>
    <dgm:pt modelId="{89AA1BE0-08AB-42F1-AB29-C81460AB095A}" type="parTrans" cxnId="{C68ED61E-0477-4C6F-9F40-FEBF432CE06D}">
      <dgm:prSet/>
      <dgm:spPr/>
      <dgm:t>
        <a:bodyPr/>
        <a:lstStyle/>
        <a:p>
          <a:endParaRPr lang="en-US"/>
        </a:p>
      </dgm:t>
    </dgm:pt>
    <dgm:pt modelId="{D0D22746-3EAE-4834-8D2B-FBC678E90E8D}" type="sibTrans" cxnId="{C68ED61E-0477-4C6F-9F40-FEBF432CE06D}">
      <dgm:prSet/>
      <dgm:spPr/>
      <dgm:t>
        <a:bodyPr/>
        <a:lstStyle/>
        <a:p>
          <a:endParaRPr lang="en-US"/>
        </a:p>
      </dgm:t>
    </dgm:pt>
    <dgm:pt modelId="{36373838-964E-4603-9E0F-96880B1B153C}">
      <dgm:prSet/>
      <dgm:spPr>
        <a:solidFill>
          <a:srgbClr val="92D050"/>
        </a:solidFill>
      </dgm:spPr>
      <dgm:t>
        <a:bodyPr/>
        <a:lstStyle/>
        <a:p>
          <a:r>
            <a:rPr kumimoji="1" lang="zh-TW" altLang="en-US" dirty="0">
              <a:solidFill>
                <a:schemeClr val="tx1"/>
              </a:solidFill>
            </a:rPr>
            <a:t>條件要求：</a:t>
          </a:r>
          <a:endParaRPr lang="en-US" dirty="0">
            <a:solidFill>
              <a:schemeClr val="tx1"/>
            </a:solidFill>
          </a:endParaRPr>
        </a:p>
      </dgm:t>
    </dgm:pt>
    <dgm:pt modelId="{F9A2C87B-D3E0-42BB-B839-C3CE56F70EC6}" type="parTrans" cxnId="{D24E0C67-4099-43B7-A5B7-E758B62292C1}">
      <dgm:prSet/>
      <dgm:spPr/>
      <dgm:t>
        <a:bodyPr/>
        <a:lstStyle/>
        <a:p>
          <a:endParaRPr lang="en-US"/>
        </a:p>
      </dgm:t>
    </dgm:pt>
    <dgm:pt modelId="{3C121E35-DE7D-44AC-9044-23607D2CFD0E}" type="sibTrans" cxnId="{D24E0C67-4099-43B7-A5B7-E758B62292C1}">
      <dgm:prSet/>
      <dgm:spPr/>
      <dgm:t>
        <a:bodyPr/>
        <a:lstStyle/>
        <a:p>
          <a:endParaRPr lang="en-US"/>
        </a:p>
      </dgm:t>
    </dgm:pt>
    <dgm:pt modelId="{F49F023C-7323-4BAA-8FC7-D0EE9E6A424F}">
      <dgm:prSet custT="1"/>
      <dgm:spPr/>
      <dgm:t>
        <a:bodyPr/>
        <a:lstStyle/>
        <a:p>
          <a:pPr>
            <a:buNone/>
          </a:pPr>
          <a:r>
            <a:rPr kumimoji="1" lang="en-US" altLang="zh-TW" sz="2800" dirty="0"/>
            <a:t>1.</a:t>
          </a:r>
          <a:r>
            <a:rPr kumimoji="1" lang="zh-TW" altLang="zh-TW" sz="2800" dirty="0"/>
            <a:t>熟悉</a:t>
          </a:r>
          <a:r>
            <a:rPr kumimoji="1" lang="en-US" altLang="zh-TW" sz="2800" dirty="0"/>
            <a:t>Windows Server</a:t>
          </a:r>
          <a:r>
            <a:rPr kumimoji="1" lang="zh-TW" altLang="zh-TW" sz="2800" dirty="0"/>
            <a:t>與</a:t>
          </a:r>
          <a:r>
            <a:rPr kumimoji="1" lang="en-US" altLang="zh-TW" sz="2800" dirty="0"/>
            <a:t>WorkStation</a:t>
          </a:r>
          <a:r>
            <a:rPr kumimoji="1" lang="zh-TW" altLang="zh-TW" sz="2800" dirty="0"/>
            <a:t>各項功能運作、熟悉網路架構</a:t>
          </a:r>
          <a:endParaRPr lang="en-US" sz="2800" dirty="0"/>
        </a:p>
      </dgm:t>
    </dgm:pt>
    <dgm:pt modelId="{6B8D208D-7016-41BF-8656-748225585A55}" type="parTrans" cxnId="{2FA09583-754A-49DD-8ED4-28C69D3D6278}">
      <dgm:prSet/>
      <dgm:spPr/>
      <dgm:t>
        <a:bodyPr/>
        <a:lstStyle/>
        <a:p>
          <a:endParaRPr lang="en-US"/>
        </a:p>
      </dgm:t>
    </dgm:pt>
    <dgm:pt modelId="{226665A5-F00D-45AA-9307-0D0EC6E11939}" type="sibTrans" cxnId="{2FA09583-754A-49DD-8ED4-28C69D3D6278}">
      <dgm:prSet/>
      <dgm:spPr/>
      <dgm:t>
        <a:bodyPr/>
        <a:lstStyle/>
        <a:p>
          <a:endParaRPr lang="en-US"/>
        </a:p>
      </dgm:t>
    </dgm:pt>
    <dgm:pt modelId="{7204F86A-8955-BC41-9472-D8FD872FC9E9}" type="pres">
      <dgm:prSet presAssocID="{562CBE4F-2754-4DC3-B887-04B664A4E5B4}" presName="linear" presStyleCnt="0">
        <dgm:presLayoutVars>
          <dgm:dir/>
          <dgm:animLvl val="lvl"/>
          <dgm:resizeHandles val="exact"/>
        </dgm:presLayoutVars>
      </dgm:prSet>
      <dgm:spPr/>
    </dgm:pt>
    <dgm:pt modelId="{857B5C76-5195-4EFA-871F-761E268B5175}" type="pres">
      <dgm:prSet presAssocID="{4F04C126-CFCD-4E39-9296-90C44C114DDA}" presName="parentLin" presStyleCnt="0"/>
      <dgm:spPr/>
    </dgm:pt>
    <dgm:pt modelId="{AA8422D2-22B0-4E60-8906-24BF3F3179E5}" type="pres">
      <dgm:prSet presAssocID="{4F04C126-CFCD-4E39-9296-90C44C114DDA}" presName="parentLeftMargin" presStyleLbl="node1" presStyleIdx="0" presStyleCnt="2"/>
      <dgm:spPr/>
    </dgm:pt>
    <dgm:pt modelId="{EAF648D5-87D8-4B09-87B4-E6647006E75D}" type="pres">
      <dgm:prSet presAssocID="{4F04C126-CFCD-4E39-9296-90C44C114DD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4DC8FD5-3A05-4F00-A250-957D83C2D8CE}" type="pres">
      <dgm:prSet presAssocID="{4F04C126-CFCD-4E39-9296-90C44C114DDA}" presName="negativeSpace" presStyleCnt="0"/>
      <dgm:spPr/>
    </dgm:pt>
    <dgm:pt modelId="{D1D435DD-B5DD-4ACC-9BD8-030AFCDFE3B8}" type="pres">
      <dgm:prSet presAssocID="{4F04C126-CFCD-4E39-9296-90C44C114DDA}" presName="childText" presStyleLbl="conFgAcc1" presStyleIdx="0" presStyleCnt="2">
        <dgm:presLayoutVars>
          <dgm:bulletEnabled val="1"/>
        </dgm:presLayoutVars>
      </dgm:prSet>
      <dgm:spPr/>
    </dgm:pt>
    <dgm:pt modelId="{E05DC3CE-72CF-47F3-BB6F-8C19BEAEB721}" type="pres">
      <dgm:prSet presAssocID="{CCFF969E-C9E8-466F-9C75-5A1901C2246B}" presName="spaceBetweenRectangles" presStyleCnt="0"/>
      <dgm:spPr/>
    </dgm:pt>
    <dgm:pt modelId="{93684615-4D6C-0F47-8920-1DAB80FDDB23}" type="pres">
      <dgm:prSet presAssocID="{36373838-964E-4603-9E0F-96880B1B153C}" presName="parentLin" presStyleCnt="0"/>
      <dgm:spPr/>
    </dgm:pt>
    <dgm:pt modelId="{8281B2C3-205F-834B-8552-5B4A91A24F01}" type="pres">
      <dgm:prSet presAssocID="{36373838-964E-4603-9E0F-96880B1B153C}" presName="parentLeftMargin" presStyleLbl="node1" presStyleIdx="0" presStyleCnt="2"/>
      <dgm:spPr/>
    </dgm:pt>
    <dgm:pt modelId="{ED0F5280-174E-CB42-887B-CFF423BEA1C3}" type="pres">
      <dgm:prSet presAssocID="{36373838-964E-4603-9E0F-96880B1B153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C222899-1A92-334B-95D5-170A3FE8759B}" type="pres">
      <dgm:prSet presAssocID="{36373838-964E-4603-9E0F-96880B1B153C}" presName="negativeSpace" presStyleCnt="0"/>
      <dgm:spPr/>
    </dgm:pt>
    <dgm:pt modelId="{FA4CB2A0-C46C-7C47-B590-DE24D1CD3B42}" type="pres">
      <dgm:prSet presAssocID="{36373838-964E-4603-9E0F-96880B1B153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68ED61E-0477-4C6F-9F40-FEBF432CE06D}" srcId="{4F04C126-CFCD-4E39-9296-90C44C114DDA}" destId="{96632E3C-33F2-4414-91CC-20E32A7C3B73}" srcOrd="0" destOrd="0" parTransId="{89AA1BE0-08AB-42F1-AB29-C81460AB095A}" sibTransId="{D0D22746-3EAE-4834-8D2B-FBC678E90E8D}"/>
    <dgm:cxn modelId="{0514F135-862B-5645-A57B-7B4957EEEFCA}" type="presOf" srcId="{36373838-964E-4603-9E0F-96880B1B153C}" destId="{8281B2C3-205F-834B-8552-5B4A91A24F01}" srcOrd="0" destOrd="0" presId="urn:microsoft.com/office/officeart/2005/8/layout/list1"/>
    <dgm:cxn modelId="{D24E0C67-4099-43B7-A5B7-E758B62292C1}" srcId="{562CBE4F-2754-4DC3-B887-04B664A4E5B4}" destId="{36373838-964E-4603-9E0F-96880B1B153C}" srcOrd="1" destOrd="0" parTransId="{F9A2C87B-D3E0-42BB-B839-C3CE56F70EC6}" sibTransId="{3C121E35-DE7D-44AC-9044-23607D2CFD0E}"/>
    <dgm:cxn modelId="{1327ED6E-23A1-4028-A93D-84F3FFC42900}" type="presOf" srcId="{4F04C126-CFCD-4E39-9296-90C44C114DDA}" destId="{AA8422D2-22B0-4E60-8906-24BF3F3179E5}" srcOrd="0" destOrd="0" presId="urn:microsoft.com/office/officeart/2005/8/layout/list1"/>
    <dgm:cxn modelId="{78B2467D-D561-DE45-918D-5F798615DCCA}" type="presOf" srcId="{562CBE4F-2754-4DC3-B887-04B664A4E5B4}" destId="{7204F86A-8955-BC41-9472-D8FD872FC9E9}" srcOrd="0" destOrd="0" presId="urn:microsoft.com/office/officeart/2005/8/layout/list1"/>
    <dgm:cxn modelId="{29948180-777A-4953-BA9D-0A706E4CBE87}" type="presOf" srcId="{4F04C126-CFCD-4E39-9296-90C44C114DDA}" destId="{EAF648D5-87D8-4B09-87B4-E6647006E75D}" srcOrd="1" destOrd="0" presId="urn:microsoft.com/office/officeart/2005/8/layout/list1"/>
    <dgm:cxn modelId="{2FA09583-754A-49DD-8ED4-28C69D3D6278}" srcId="{36373838-964E-4603-9E0F-96880B1B153C}" destId="{F49F023C-7323-4BAA-8FC7-D0EE9E6A424F}" srcOrd="0" destOrd="0" parTransId="{6B8D208D-7016-41BF-8656-748225585A55}" sibTransId="{226665A5-F00D-45AA-9307-0D0EC6E11939}"/>
    <dgm:cxn modelId="{73CC0EC4-B23C-ED44-92A4-BC66E5E33CDE}" type="presOf" srcId="{36373838-964E-4603-9E0F-96880B1B153C}" destId="{ED0F5280-174E-CB42-887B-CFF423BEA1C3}" srcOrd="1" destOrd="0" presId="urn:microsoft.com/office/officeart/2005/8/layout/list1"/>
    <dgm:cxn modelId="{FABFBADB-633F-4823-BE46-AE27EDE76674}" srcId="{562CBE4F-2754-4DC3-B887-04B664A4E5B4}" destId="{4F04C126-CFCD-4E39-9296-90C44C114DDA}" srcOrd="0" destOrd="0" parTransId="{CC30ACFD-6712-4670-882C-AE2E4CA2B14B}" sibTransId="{CCFF969E-C9E8-466F-9C75-5A1901C2246B}"/>
    <dgm:cxn modelId="{986995E9-33C1-498C-A6B8-6733ACE80AF2}" type="presOf" srcId="{96632E3C-33F2-4414-91CC-20E32A7C3B73}" destId="{D1D435DD-B5DD-4ACC-9BD8-030AFCDFE3B8}" srcOrd="0" destOrd="0" presId="urn:microsoft.com/office/officeart/2005/8/layout/list1"/>
    <dgm:cxn modelId="{5B9D9DF9-579A-E546-9530-0C152C578750}" type="presOf" srcId="{F49F023C-7323-4BAA-8FC7-D0EE9E6A424F}" destId="{FA4CB2A0-C46C-7C47-B590-DE24D1CD3B42}" srcOrd="0" destOrd="0" presId="urn:microsoft.com/office/officeart/2005/8/layout/list1"/>
    <dgm:cxn modelId="{7B8E9273-E719-4215-8F59-F82D76AD7550}" type="presParOf" srcId="{7204F86A-8955-BC41-9472-D8FD872FC9E9}" destId="{857B5C76-5195-4EFA-871F-761E268B5175}" srcOrd="0" destOrd="0" presId="urn:microsoft.com/office/officeart/2005/8/layout/list1"/>
    <dgm:cxn modelId="{395CE6D2-F86D-4C2D-8136-2D40DAB7F49D}" type="presParOf" srcId="{857B5C76-5195-4EFA-871F-761E268B5175}" destId="{AA8422D2-22B0-4E60-8906-24BF3F3179E5}" srcOrd="0" destOrd="0" presId="urn:microsoft.com/office/officeart/2005/8/layout/list1"/>
    <dgm:cxn modelId="{FB68D322-630B-480C-A81B-53426D2F36C6}" type="presParOf" srcId="{857B5C76-5195-4EFA-871F-761E268B5175}" destId="{EAF648D5-87D8-4B09-87B4-E6647006E75D}" srcOrd="1" destOrd="0" presId="urn:microsoft.com/office/officeart/2005/8/layout/list1"/>
    <dgm:cxn modelId="{DD8D4606-5D82-44B1-866C-0D7CF1FBD947}" type="presParOf" srcId="{7204F86A-8955-BC41-9472-D8FD872FC9E9}" destId="{24DC8FD5-3A05-4F00-A250-957D83C2D8CE}" srcOrd="1" destOrd="0" presId="urn:microsoft.com/office/officeart/2005/8/layout/list1"/>
    <dgm:cxn modelId="{04ED895A-B486-4413-BBF9-C960E83A9BBF}" type="presParOf" srcId="{7204F86A-8955-BC41-9472-D8FD872FC9E9}" destId="{D1D435DD-B5DD-4ACC-9BD8-030AFCDFE3B8}" srcOrd="2" destOrd="0" presId="urn:microsoft.com/office/officeart/2005/8/layout/list1"/>
    <dgm:cxn modelId="{D56D76A0-BBB7-4676-B15A-77D4FD89BF81}" type="presParOf" srcId="{7204F86A-8955-BC41-9472-D8FD872FC9E9}" destId="{E05DC3CE-72CF-47F3-BB6F-8C19BEAEB721}" srcOrd="3" destOrd="0" presId="urn:microsoft.com/office/officeart/2005/8/layout/list1"/>
    <dgm:cxn modelId="{F96DEE7B-FAD6-F74F-9094-49374287AC29}" type="presParOf" srcId="{7204F86A-8955-BC41-9472-D8FD872FC9E9}" destId="{93684615-4D6C-0F47-8920-1DAB80FDDB23}" srcOrd="4" destOrd="0" presId="urn:microsoft.com/office/officeart/2005/8/layout/list1"/>
    <dgm:cxn modelId="{B432968F-4B8A-C546-9929-5E8BC275D07E}" type="presParOf" srcId="{93684615-4D6C-0F47-8920-1DAB80FDDB23}" destId="{8281B2C3-205F-834B-8552-5B4A91A24F01}" srcOrd="0" destOrd="0" presId="urn:microsoft.com/office/officeart/2005/8/layout/list1"/>
    <dgm:cxn modelId="{50409B94-BFF8-F142-81E9-80CD4CCC0D94}" type="presParOf" srcId="{93684615-4D6C-0F47-8920-1DAB80FDDB23}" destId="{ED0F5280-174E-CB42-887B-CFF423BEA1C3}" srcOrd="1" destOrd="0" presId="urn:microsoft.com/office/officeart/2005/8/layout/list1"/>
    <dgm:cxn modelId="{F315EDA3-5D1F-6B45-BF92-B1053A0073EB}" type="presParOf" srcId="{7204F86A-8955-BC41-9472-D8FD872FC9E9}" destId="{7C222899-1A92-334B-95D5-170A3FE8759B}" srcOrd="5" destOrd="0" presId="urn:microsoft.com/office/officeart/2005/8/layout/list1"/>
    <dgm:cxn modelId="{907C7019-AB82-F447-BC63-709D38ACC67F}" type="presParOf" srcId="{7204F86A-8955-BC41-9472-D8FD872FC9E9}" destId="{FA4CB2A0-C46C-7C47-B590-DE24D1CD3B4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BEAAB8-E29D-474B-86FF-AB6458D93C55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688D1E6-90D0-4885-9E22-D0F88A296E87}">
      <dgm:prSet/>
      <dgm:spPr/>
      <dgm:t>
        <a:bodyPr/>
        <a:lstStyle/>
        <a:p>
          <a:r>
            <a:rPr kumimoji="1" lang="zh-CN"/>
            <a:t>工作內容：</a:t>
          </a:r>
          <a:endParaRPr lang="en-US"/>
        </a:p>
      </dgm:t>
    </dgm:pt>
    <dgm:pt modelId="{52AA23C1-44C6-41EA-8552-7AD84D3CEDD3}" type="parTrans" cxnId="{787025D9-B2A4-4198-8BA6-CBC504841277}">
      <dgm:prSet/>
      <dgm:spPr/>
      <dgm:t>
        <a:bodyPr/>
        <a:lstStyle/>
        <a:p>
          <a:endParaRPr lang="en-US"/>
        </a:p>
      </dgm:t>
    </dgm:pt>
    <dgm:pt modelId="{AB5DF80A-FDEC-4DB2-805D-33C91C734051}" type="sibTrans" cxnId="{787025D9-B2A4-4198-8BA6-CBC504841277}">
      <dgm:prSet/>
      <dgm:spPr/>
      <dgm:t>
        <a:bodyPr/>
        <a:lstStyle/>
        <a:p>
          <a:endParaRPr lang="en-US"/>
        </a:p>
      </dgm:t>
    </dgm:pt>
    <dgm:pt modelId="{3828FBAE-80A1-41DE-9A09-19E1E178B033}">
      <dgm:prSet/>
      <dgm:spPr/>
      <dgm:t>
        <a:bodyPr/>
        <a:lstStyle/>
        <a:p>
          <a:pPr>
            <a:buNone/>
          </a:pPr>
          <a:r>
            <a:rPr kumimoji="1" lang="en-US" altLang="zh-TW" dirty="0"/>
            <a:t>1.</a:t>
          </a:r>
          <a:r>
            <a:rPr kumimoji="1" lang="zh-TW" altLang="zh-TW" dirty="0"/>
            <a:t> </a:t>
          </a:r>
          <a:r>
            <a:rPr kumimoji="1" lang="en-US" altLang="zh-TW" dirty="0"/>
            <a:t>AOD</a:t>
          </a:r>
          <a:r>
            <a:rPr kumimoji="1" lang="zh-TW" altLang="zh-TW" dirty="0"/>
            <a:t>隨選雲軟體佈署、封裝與問題排除</a:t>
          </a:r>
          <a:endParaRPr lang="en-US" dirty="0"/>
        </a:p>
      </dgm:t>
    </dgm:pt>
    <dgm:pt modelId="{71A315B1-1C69-44E9-964F-798A3F73B70E}" type="parTrans" cxnId="{D9038329-0CD3-4210-837B-EEAE12564E15}">
      <dgm:prSet/>
      <dgm:spPr/>
      <dgm:t>
        <a:bodyPr/>
        <a:lstStyle/>
        <a:p>
          <a:endParaRPr lang="en-US"/>
        </a:p>
      </dgm:t>
    </dgm:pt>
    <dgm:pt modelId="{78953FBB-2860-41BA-9A35-409C144D3C98}" type="sibTrans" cxnId="{D9038329-0CD3-4210-837B-EEAE12564E15}">
      <dgm:prSet/>
      <dgm:spPr/>
      <dgm:t>
        <a:bodyPr/>
        <a:lstStyle/>
        <a:p>
          <a:endParaRPr lang="en-US"/>
        </a:p>
      </dgm:t>
    </dgm:pt>
    <dgm:pt modelId="{DEFB7B0E-6CB7-4131-B71B-F3DDB99D1208}">
      <dgm:prSet/>
      <dgm:spPr/>
      <dgm:t>
        <a:bodyPr/>
        <a:lstStyle/>
        <a:p>
          <a:r>
            <a:rPr kumimoji="1" lang="zh-CN"/>
            <a:t>條件要求：</a:t>
          </a:r>
          <a:endParaRPr lang="en-US"/>
        </a:p>
      </dgm:t>
    </dgm:pt>
    <dgm:pt modelId="{C3AF133F-68E3-470D-9016-0EE4434C5F60}" type="parTrans" cxnId="{908C8FBF-967E-48FB-9E36-4D8031D024DE}">
      <dgm:prSet/>
      <dgm:spPr/>
      <dgm:t>
        <a:bodyPr/>
        <a:lstStyle/>
        <a:p>
          <a:endParaRPr lang="en-US"/>
        </a:p>
      </dgm:t>
    </dgm:pt>
    <dgm:pt modelId="{B1D5D1D3-BAEC-4275-AC0C-BED27231D319}" type="sibTrans" cxnId="{908C8FBF-967E-48FB-9E36-4D8031D024DE}">
      <dgm:prSet/>
      <dgm:spPr/>
      <dgm:t>
        <a:bodyPr/>
        <a:lstStyle/>
        <a:p>
          <a:endParaRPr lang="en-US"/>
        </a:p>
      </dgm:t>
    </dgm:pt>
    <dgm:pt modelId="{C80B7D1D-491C-4D73-AFE0-ACF3C1B16732}">
      <dgm:prSet/>
      <dgm:spPr/>
      <dgm:t>
        <a:bodyPr/>
        <a:lstStyle/>
        <a:p>
          <a:pPr>
            <a:buNone/>
          </a:pPr>
          <a:r>
            <a:rPr kumimoji="1" lang="en-US" altLang="zh-TW" dirty="0">
              <a:solidFill>
                <a:schemeClr val="tx1"/>
              </a:solidFill>
            </a:rPr>
            <a:t>1.</a:t>
          </a:r>
          <a:r>
            <a:rPr kumimoji="1" lang="zh-TW" altLang="zh-TW" dirty="0">
              <a:solidFill>
                <a:schemeClr val="tx1"/>
              </a:solidFill>
            </a:rPr>
            <a:t>熟悉</a:t>
          </a:r>
          <a:r>
            <a:rPr kumimoji="1" lang="en-US" altLang="zh-TW" dirty="0">
              <a:solidFill>
                <a:schemeClr val="tx1"/>
              </a:solidFill>
            </a:rPr>
            <a:t>Windows Workstation</a:t>
          </a:r>
          <a:r>
            <a:rPr kumimoji="1" lang="zh-TW" altLang="zh-TW" dirty="0">
              <a:solidFill>
                <a:schemeClr val="tx1"/>
              </a:solidFill>
            </a:rPr>
            <a:t>與</a:t>
          </a:r>
          <a:r>
            <a:rPr kumimoji="1" lang="en-US" altLang="zh-TW" dirty="0">
              <a:solidFill>
                <a:schemeClr val="tx1"/>
              </a:solidFill>
            </a:rPr>
            <a:t>Server</a:t>
          </a:r>
          <a:r>
            <a:rPr kumimoji="1" lang="zh-TW" altLang="zh-TW" dirty="0">
              <a:solidFill>
                <a:schemeClr val="tx1"/>
              </a:solidFill>
            </a:rPr>
            <a:t>系統操作</a:t>
          </a:r>
          <a:endParaRPr lang="en-US" dirty="0">
            <a:solidFill>
              <a:schemeClr val="tx1"/>
            </a:solidFill>
          </a:endParaRPr>
        </a:p>
      </dgm:t>
    </dgm:pt>
    <dgm:pt modelId="{50908BBF-5745-4309-A6D6-0C12BB5F418B}" type="parTrans" cxnId="{ACE05906-B933-4F2B-B4E0-676F64E47E14}">
      <dgm:prSet/>
      <dgm:spPr/>
      <dgm:t>
        <a:bodyPr/>
        <a:lstStyle/>
        <a:p>
          <a:endParaRPr lang="en-US"/>
        </a:p>
      </dgm:t>
    </dgm:pt>
    <dgm:pt modelId="{53CD88B5-78CE-40C2-8CB4-B3BE4E858F50}" type="sibTrans" cxnId="{ACE05906-B933-4F2B-B4E0-676F64E47E14}">
      <dgm:prSet/>
      <dgm:spPr/>
      <dgm:t>
        <a:bodyPr/>
        <a:lstStyle/>
        <a:p>
          <a:endParaRPr lang="en-US"/>
        </a:p>
      </dgm:t>
    </dgm:pt>
    <dgm:pt modelId="{3B323831-E77C-4A41-A829-09A60AA1FBC7}">
      <dgm:prSet/>
      <dgm:spPr/>
      <dgm:t>
        <a:bodyPr/>
        <a:lstStyle/>
        <a:p>
          <a:pPr>
            <a:buNone/>
          </a:pPr>
          <a:r>
            <a:rPr kumimoji="1" lang="en-US" altLang="zh-TW" dirty="0">
              <a:solidFill>
                <a:schemeClr val="tx1"/>
              </a:solidFill>
            </a:rPr>
            <a:t>2.</a:t>
          </a:r>
          <a:r>
            <a:rPr kumimoji="1" lang="zh-TW" altLang="en-US" dirty="0">
              <a:solidFill>
                <a:schemeClr val="tx1"/>
              </a:solidFill>
            </a:rPr>
            <a:t>熟悉</a:t>
          </a:r>
          <a:r>
            <a:rPr kumimoji="1" lang="zh-TW" altLang="zh-TW" dirty="0">
              <a:solidFill>
                <a:schemeClr val="tx1"/>
              </a:solidFill>
            </a:rPr>
            <a:t>伺服器環境設定</a:t>
          </a:r>
          <a:endParaRPr lang="en-US" dirty="0">
            <a:solidFill>
              <a:schemeClr val="tx1"/>
            </a:solidFill>
          </a:endParaRPr>
        </a:p>
      </dgm:t>
    </dgm:pt>
    <dgm:pt modelId="{1C998B32-1001-46E3-8633-5E2F0F2BD430}" type="parTrans" cxnId="{A31C7690-F533-4407-A1E9-561C16870C1D}">
      <dgm:prSet/>
      <dgm:spPr/>
      <dgm:t>
        <a:bodyPr/>
        <a:lstStyle/>
        <a:p>
          <a:endParaRPr lang="zh-TW" altLang="en-US"/>
        </a:p>
      </dgm:t>
    </dgm:pt>
    <dgm:pt modelId="{0570F231-4A4A-4D5F-9585-E6F3184908E8}" type="sibTrans" cxnId="{A31C7690-F533-4407-A1E9-561C16870C1D}">
      <dgm:prSet/>
      <dgm:spPr/>
      <dgm:t>
        <a:bodyPr/>
        <a:lstStyle/>
        <a:p>
          <a:endParaRPr lang="zh-TW" altLang="en-US"/>
        </a:p>
      </dgm:t>
    </dgm:pt>
    <dgm:pt modelId="{FC404654-864E-40D2-AFC6-C858E35E0C67}">
      <dgm:prSet/>
      <dgm:spPr/>
      <dgm:t>
        <a:bodyPr/>
        <a:lstStyle/>
        <a:p>
          <a:pPr>
            <a:buNone/>
          </a:pPr>
          <a:r>
            <a:rPr kumimoji="1" lang="en-US" altLang="zh-TW" dirty="0">
              <a:solidFill>
                <a:schemeClr val="tx1"/>
              </a:solidFill>
            </a:rPr>
            <a:t>3.</a:t>
          </a:r>
          <a:r>
            <a:rPr kumimoji="1" lang="zh-TW" altLang="en-US" dirty="0">
              <a:solidFill>
                <a:schemeClr val="tx1"/>
              </a:solidFill>
            </a:rPr>
            <a:t>熟悉</a:t>
          </a:r>
          <a:r>
            <a:rPr kumimoji="1" lang="zh-TW" altLang="zh-TW" dirty="0">
              <a:solidFill>
                <a:schemeClr val="tx1"/>
              </a:solidFill>
            </a:rPr>
            <a:t>各式軟體安裝</a:t>
          </a:r>
          <a:endParaRPr lang="en-US" dirty="0">
            <a:solidFill>
              <a:schemeClr val="tx1"/>
            </a:solidFill>
          </a:endParaRPr>
        </a:p>
      </dgm:t>
    </dgm:pt>
    <dgm:pt modelId="{F1E4D5A3-997E-4D88-9F4E-47A406B943B0}" type="parTrans" cxnId="{A7257F99-6FCF-4A38-9F78-63D079445220}">
      <dgm:prSet/>
      <dgm:spPr/>
      <dgm:t>
        <a:bodyPr/>
        <a:lstStyle/>
        <a:p>
          <a:endParaRPr lang="zh-TW" altLang="en-US"/>
        </a:p>
      </dgm:t>
    </dgm:pt>
    <dgm:pt modelId="{AB22C8FF-0AB0-4FBC-A7D3-74147A1B5709}" type="sibTrans" cxnId="{A7257F99-6FCF-4A38-9F78-63D079445220}">
      <dgm:prSet/>
      <dgm:spPr/>
      <dgm:t>
        <a:bodyPr/>
        <a:lstStyle/>
        <a:p>
          <a:endParaRPr lang="zh-TW" altLang="en-US"/>
        </a:p>
      </dgm:t>
    </dgm:pt>
    <dgm:pt modelId="{05DD56FB-A14A-0347-9F59-C98CA504FAAD}" type="pres">
      <dgm:prSet presAssocID="{F0BEAAB8-E29D-474B-86FF-AB6458D93C55}" presName="linear" presStyleCnt="0">
        <dgm:presLayoutVars>
          <dgm:dir/>
          <dgm:animLvl val="lvl"/>
          <dgm:resizeHandles val="exact"/>
        </dgm:presLayoutVars>
      </dgm:prSet>
      <dgm:spPr/>
    </dgm:pt>
    <dgm:pt modelId="{61D6D940-2257-CB46-A064-FD971DD52B8C}" type="pres">
      <dgm:prSet presAssocID="{6688D1E6-90D0-4885-9E22-D0F88A296E87}" presName="parentLin" presStyleCnt="0"/>
      <dgm:spPr/>
    </dgm:pt>
    <dgm:pt modelId="{F28BA99B-DD14-AD4E-88C0-3D62627BBC67}" type="pres">
      <dgm:prSet presAssocID="{6688D1E6-90D0-4885-9E22-D0F88A296E87}" presName="parentLeftMargin" presStyleLbl="node1" presStyleIdx="0" presStyleCnt="2"/>
      <dgm:spPr/>
    </dgm:pt>
    <dgm:pt modelId="{6F858F48-BE96-714B-8EFB-BD622AB6DAA6}" type="pres">
      <dgm:prSet presAssocID="{6688D1E6-90D0-4885-9E22-D0F88A296E8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5EB667A-28B9-9A43-B5EC-B754F87930D6}" type="pres">
      <dgm:prSet presAssocID="{6688D1E6-90D0-4885-9E22-D0F88A296E87}" presName="negativeSpace" presStyleCnt="0"/>
      <dgm:spPr/>
    </dgm:pt>
    <dgm:pt modelId="{F0BAD864-0E87-5544-B253-9257436CA201}" type="pres">
      <dgm:prSet presAssocID="{6688D1E6-90D0-4885-9E22-D0F88A296E87}" presName="childText" presStyleLbl="conFgAcc1" presStyleIdx="0" presStyleCnt="2">
        <dgm:presLayoutVars>
          <dgm:bulletEnabled val="1"/>
        </dgm:presLayoutVars>
      </dgm:prSet>
      <dgm:spPr/>
    </dgm:pt>
    <dgm:pt modelId="{17D2CC34-D8AC-C040-8565-C8717939358A}" type="pres">
      <dgm:prSet presAssocID="{AB5DF80A-FDEC-4DB2-805D-33C91C734051}" presName="spaceBetweenRectangles" presStyleCnt="0"/>
      <dgm:spPr/>
    </dgm:pt>
    <dgm:pt modelId="{D8BF2429-77D0-7A4F-89DA-47D8D0BDC0E8}" type="pres">
      <dgm:prSet presAssocID="{DEFB7B0E-6CB7-4131-B71B-F3DDB99D1208}" presName="parentLin" presStyleCnt="0"/>
      <dgm:spPr/>
    </dgm:pt>
    <dgm:pt modelId="{925ACF83-71B3-2747-B21B-865144BB4C5A}" type="pres">
      <dgm:prSet presAssocID="{DEFB7B0E-6CB7-4131-B71B-F3DDB99D1208}" presName="parentLeftMargin" presStyleLbl="node1" presStyleIdx="0" presStyleCnt="2"/>
      <dgm:spPr/>
    </dgm:pt>
    <dgm:pt modelId="{2F08C9E3-DE5C-944A-A328-776F59BE4ACF}" type="pres">
      <dgm:prSet presAssocID="{DEFB7B0E-6CB7-4131-B71B-F3DDB99D120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51EE2A3-15FF-3E49-8F4F-B5912EF95FEE}" type="pres">
      <dgm:prSet presAssocID="{DEFB7B0E-6CB7-4131-B71B-F3DDB99D1208}" presName="negativeSpace" presStyleCnt="0"/>
      <dgm:spPr/>
    </dgm:pt>
    <dgm:pt modelId="{0B22B783-4201-8F48-A1E8-CE95E832836E}" type="pres">
      <dgm:prSet presAssocID="{DEFB7B0E-6CB7-4131-B71B-F3DDB99D120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ED55600-0A10-485E-A9E2-3493A9B5986A}" type="presOf" srcId="{3B323831-E77C-4A41-A829-09A60AA1FBC7}" destId="{0B22B783-4201-8F48-A1E8-CE95E832836E}" srcOrd="0" destOrd="1" presId="urn:microsoft.com/office/officeart/2005/8/layout/list1"/>
    <dgm:cxn modelId="{ACE05906-B933-4F2B-B4E0-676F64E47E14}" srcId="{DEFB7B0E-6CB7-4131-B71B-F3DDB99D1208}" destId="{C80B7D1D-491C-4D73-AFE0-ACF3C1B16732}" srcOrd="0" destOrd="0" parTransId="{50908BBF-5745-4309-A6D6-0C12BB5F418B}" sibTransId="{53CD88B5-78CE-40C2-8CB4-B3BE4E858F50}"/>
    <dgm:cxn modelId="{E3EBFE0C-ADDC-EC4E-B35D-F6FE776841E7}" type="presOf" srcId="{DEFB7B0E-6CB7-4131-B71B-F3DDB99D1208}" destId="{925ACF83-71B3-2747-B21B-865144BB4C5A}" srcOrd="0" destOrd="0" presId="urn:microsoft.com/office/officeart/2005/8/layout/list1"/>
    <dgm:cxn modelId="{15B97C1C-CABC-5B41-831F-28C6FBC1DCDC}" type="presOf" srcId="{6688D1E6-90D0-4885-9E22-D0F88A296E87}" destId="{6F858F48-BE96-714B-8EFB-BD622AB6DAA6}" srcOrd="1" destOrd="0" presId="urn:microsoft.com/office/officeart/2005/8/layout/list1"/>
    <dgm:cxn modelId="{24EEA71C-504E-C542-88C7-61C26A1A6F63}" type="presOf" srcId="{C80B7D1D-491C-4D73-AFE0-ACF3C1B16732}" destId="{0B22B783-4201-8F48-A1E8-CE95E832836E}" srcOrd="0" destOrd="0" presId="urn:microsoft.com/office/officeart/2005/8/layout/list1"/>
    <dgm:cxn modelId="{D9038329-0CD3-4210-837B-EEAE12564E15}" srcId="{6688D1E6-90D0-4885-9E22-D0F88A296E87}" destId="{3828FBAE-80A1-41DE-9A09-19E1E178B033}" srcOrd="0" destOrd="0" parTransId="{71A315B1-1C69-44E9-964F-798A3F73B70E}" sibTransId="{78953FBB-2860-41BA-9A35-409C144D3C98}"/>
    <dgm:cxn modelId="{BEC50F45-ED74-4B62-9550-82D7DBE2A316}" type="presOf" srcId="{FC404654-864E-40D2-AFC6-C858E35E0C67}" destId="{0B22B783-4201-8F48-A1E8-CE95E832836E}" srcOrd="0" destOrd="2" presId="urn:microsoft.com/office/officeart/2005/8/layout/list1"/>
    <dgm:cxn modelId="{B3BB6758-F658-8C44-9623-AF82A472AA06}" type="presOf" srcId="{6688D1E6-90D0-4885-9E22-D0F88A296E87}" destId="{F28BA99B-DD14-AD4E-88C0-3D62627BBC67}" srcOrd="0" destOrd="0" presId="urn:microsoft.com/office/officeart/2005/8/layout/list1"/>
    <dgm:cxn modelId="{A31C7690-F533-4407-A1E9-561C16870C1D}" srcId="{DEFB7B0E-6CB7-4131-B71B-F3DDB99D1208}" destId="{3B323831-E77C-4A41-A829-09A60AA1FBC7}" srcOrd="1" destOrd="0" parTransId="{1C998B32-1001-46E3-8633-5E2F0F2BD430}" sibTransId="{0570F231-4A4A-4D5F-9585-E6F3184908E8}"/>
    <dgm:cxn modelId="{5F3AE894-B2B1-E842-9938-316FFB8F78C0}" type="presOf" srcId="{F0BEAAB8-E29D-474B-86FF-AB6458D93C55}" destId="{05DD56FB-A14A-0347-9F59-C98CA504FAAD}" srcOrd="0" destOrd="0" presId="urn:microsoft.com/office/officeart/2005/8/layout/list1"/>
    <dgm:cxn modelId="{A7257F99-6FCF-4A38-9F78-63D079445220}" srcId="{DEFB7B0E-6CB7-4131-B71B-F3DDB99D1208}" destId="{FC404654-864E-40D2-AFC6-C858E35E0C67}" srcOrd="2" destOrd="0" parTransId="{F1E4D5A3-997E-4D88-9F4E-47A406B943B0}" sibTransId="{AB22C8FF-0AB0-4FBC-A7D3-74147A1B5709}"/>
    <dgm:cxn modelId="{643635BF-86D2-8F47-9547-3B8C3B7EB1C7}" type="presOf" srcId="{3828FBAE-80A1-41DE-9A09-19E1E178B033}" destId="{F0BAD864-0E87-5544-B253-9257436CA201}" srcOrd="0" destOrd="0" presId="urn:microsoft.com/office/officeart/2005/8/layout/list1"/>
    <dgm:cxn modelId="{908C8FBF-967E-48FB-9E36-4D8031D024DE}" srcId="{F0BEAAB8-E29D-474B-86FF-AB6458D93C55}" destId="{DEFB7B0E-6CB7-4131-B71B-F3DDB99D1208}" srcOrd="1" destOrd="0" parTransId="{C3AF133F-68E3-470D-9016-0EE4434C5F60}" sibTransId="{B1D5D1D3-BAEC-4275-AC0C-BED27231D319}"/>
    <dgm:cxn modelId="{F73A2BD1-3B46-304B-A497-4383D8F56D31}" type="presOf" srcId="{DEFB7B0E-6CB7-4131-B71B-F3DDB99D1208}" destId="{2F08C9E3-DE5C-944A-A328-776F59BE4ACF}" srcOrd="1" destOrd="0" presId="urn:microsoft.com/office/officeart/2005/8/layout/list1"/>
    <dgm:cxn modelId="{787025D9-B2A4-4198-8BA6-CBC504841277}" srcId="{F0BEAAB8-E29D-474B-86FF-AB6458D93C55}" destId="{6688D1E6-90D0-4885-9E22-D0F88A296E87}" srcOrd="0" destOrd="0" parTransId="{52AA23C1-44C6-41EA-8552-7AD84D3CEDD3}" sibTransId="{AB5DF80A-FDEC-4DB2-805D-33C91C734051}"/>
    <dgm:cxn modelId="{24C5B123-ED75-DB42-90C3-1A18B47D8816}" type="presParOf" srcId="{05DD56FB-A14A-0347-9F59-C98CA504FAAD}" destId="{61D6D940-2257-CB46-A064-FD971DD52B8C}" srcOrd="0" destOrd="0" presId="urn:microsoft.com/office/officeart/2005/8/layout/list1"/>
    <dgm:cxn modelId="{D557388B-3432-FA46-978C-05E6866E6E6F}" type="presParOf" srcId="{61D6D940-2257-CB46-A064-FD971DD52B8C}" destId="{F28BA99B-DD14-AD4E-88C0-3D62627BBC67}" srcOrd="0" destOrd="0" presId="urn:microsoft.com/office/officeart/2005/8/layout/list1"/>
    <dgm:cxn modelId="{DFCAFA18-306D-E346-B218-C05BFF4231F1}" type="presParOf" srcId="{61D6D940-2257-CB46-A064-FD971DD52B8C}" destId="{6F858F48-BE96-714B-8EFB-BD622AB6DAA6}" srcOrd="1" destOrd="0" presId="urn:microsoft.com/office/officeart/2005/8/layout/list1"/>
    <dgm:cxn modelId="{26D06C4E-CB81-8549-8919-9EE22B41A7A6}" type="presParOf" srcId="{05DD56FB-A14A-0347-9F59-C98CA504FAAD}" destId="{65EB667A-28B9-9A43-B5EC-B754F87930D6}" srcOrd="1" destOrd="0" presId="urn:microsoft.com/office/officeart/2005/8/layout/list1"/>
    <dgm:cxn modelId="{E61004FF-C000-8A4C-89A9-533A98C13C5C}" type="presParOf" srcId="{05DD56FB-A14A-0347-9F59-C98CA504FAAD}" destId="{F0BAD864-0E87-5544-B253-9257436CA201}" srcOrd="2" destOrd="0" presId="urn:microsoft.com/office/officeart/2005/8/layout/list1"/>
    <dgm:cxn modelId="{5DFC743C-B027-8048-B240-A3ED35203C80}" type="presParOf" srcId="{05DD56FB-A14A-0347-9F59-C98CA504FAAD}" destId="{17D2CC34-D8AC-C040-8565-C8717939358A}" srcOrd="3" destOrd="0" presId="urn:microsoft.com/office/officeart/2005/8/layout/list1"/>
    <dgm:cxn modelId="{DCA0763A-D8BB-3F43-9604-C23415AAB3AD}" type="presParOf" srcId="{05DD56FB-A14A-0347-9F59-C98CA504FAAD}" destId="{D8BF2429-77D0-7A4F-89DA-47D8D0BDC0E8}" srcOrd="4" destOrd="0" presId="urn:microsoft.com/office/officeart/2005/8/layout/list1"/>
    <dgm:cxn modelId="{92635BDA-F725-CC4A-BFD6-7E21E4C49952}" type="presParOf" srcId="{D8BF2429-77D0-7A4F-89DA-47D8D0BDC0E8}" destId="{925ACF83-71B3-2747-B21B-865144BB4C5A}" srcOrd="0" destOrd="0" presId="urn:microsoft.com/office/officeart/2005/8/layout/list1"/>
    <dgm:cxn modelId="{D30A2C2F-531B-B447-93F7-96C52D69DBEF}" type="presParOf" srcId="{D8BF2429-77D0-7A4F-89DA-47D8D0BDC0E8}" destId="{2F08C9E3-DE5C-944A-A328-776F59BE4ACF}" srcOrd="1" destOrd="0" presId="urn:microsoft.com/office/officeart/2005/8/layout/list1"/>
    <dgm:cxn modelId="{417D5EA7-1BBA-7444-A708-A891BABDDF12}" type="presParOf" srcId="{05DD56FB-A14A-0347-9F59-C98CA504FAAD}" destId="{851EE2A3-15FF-3E49-8F4F-B5912EF95FEE}" srcOrd="5" destOrd="0" presId="urn:microsoft.com/office/officeart/2005/8/layout/list1"/>
    <dgm:cxn modelId="{B2CDC053-40D6-7948-86BB-541952CB5C6F}" type="presParOf" srcId="{05DD56FB-A14A-0347-9F59-C98CA504FAAD}" destId="{0B22B783-4201-8F48-A1E8-CE95E832836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435DD-B5DD-4ACC-9BD8-030AFCDFE3B8}">
      <dsp:nvSpPr>
        <dsp:cNvPr id="0" name=""/>
        <dsp:cNvSpPr/>
      </dsp:nvSpPr>
      <dsp:spPr>
        <a:xfrm>
          <a:off x="0" y="38593"/>
          <a:ext cx="5111677" cy="2160900"/>
        </a:xfrm>
        <a:prstGeom prst="rect">
          <a:avLst/>
        </a:prstGeom>
        <a:noFill/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723" tIns="1166368" rIns="396723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altLang="zh-TW" sz="3600" kern="1200" dirty="0"/>
            <a:t>1.</a:t>
          </a:r>
          <a:r>
            <a:rPr lang="zh-TW" altLang="zh-TW" sz="3600" kern="1200" dirty="0"/>
            <a:t>網頁開發</a:t>
          </a:r>
          <a:endParaRPr lang="en-US" sz="3600" kern="1200" dirty="0"/>
        </a:p>
      </dsp:txBody>
      <dsp:txXfrm>
        <a:off x="0" y="38593"/>
        <a:ext cx="5111677" cy="2160900"/>
      </dsp:txXfrm>
    </dsp:sp>
    <dsp:sp modelId="{EAF648D5-87D8-4B09-87B4-E6647006E75D}">
      <dsp:nvSpPr>
        <dsp:cNvPr id="0" name=""/>
        <dsp:cNvSpPr/>
      </dsp:nvSpPr>
      <dsp:spPr>
        <a:xfrm>
          <a:off x="255583" y="985"/>
          <a:ext cx="3578173" cy="864168"/>
        </a:xfrm>
        <a:prstGeom prst="roundRect">
          <a:avLst/>
        </a:prstGeom>
        <a:solidFill>
          <a:srgbClr val="44546A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246" tIns="0" rIns="135246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/>
            <a:t>工作內容：</a:t>
          </a:r>
          <a:endParaRPr lang="en-US" sz="4000" kern="1200" dirty="0"/>
        </a:p>
      </dsp:txBody>
      <dsp:txXfrm>
        <a:off x="297768" y="43170"/>
        <a:ext cx="3493803" cy="779798"/>
      </dsp:txXfrm>
    </dsp:sp>
    <dsp:sp modelId="{FA4CB2A0-C46C-7C47-B590-DE24D1CD3B42}">
      <dsp:nvSpPr>
        <dsp:cNvPr id="0" name=""/>
        <dsp:cNvSpPr/>
      </dsp:nvSpPr>
      <dsp:spPr>
        <a:xfrm>
          <a:off x="0" y="2760854"/>
          <a:ext cx="5111677" cy="2998800"/>
        </a:xfrm>
        <a:prstGeom prst="rect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723" tIns="1166368" rIns="396723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1" lang="en-US" altLang="zh-TW" sz="3600" kern="1200" dirty="0"/>
            <a:t>1.ASP.NET</a:t>
          </a:r>
          <a:endParaRPr 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1" lang="en-US" altLang="zh-TW" sz="3600" kern="1200" dirty="0"/>
            <a:t>2.SQL Server</a:t>
          </a:r>
          <a:endParaRPr kumimoji="1" lang="zh-TW" altLang="zh-TW" sz="4400" kern="1200" dirty="0"/>
        </a:p>
      </dsp:txBody>
      <dsp:txXfrm>
        <a:off x="0" y="2760854"/>
        <a:ext cx="5111677" cy="2998800"/>
      </dsp:txXfrm>
    </dsp:sp>
    <dsp:sp modelId="{ED0F5280-174E-CB42-887B-CFF423BEA1C3}">
      <dsp:nvSpPr>
        <dsp:cNvPr id="0" name=""/>
        <dsp:cNvSpPr/>
      </dsp:nvSpPr>
      <dsp:spPr>
        <a:xfrm>
          <a:off x="255583" y="2501893"/>
          <a:ext cx="3578173" cy="108552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246" tIns="0" rIns="135246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TW" altLang="en-US" sz="4000" kern="1200" dirty="0"/>
            <a:t>條件要求：</a:t>
          </a:r>
          <a:endParaRPr lang="en-US" sz="4000" kern="1200" dirty="0"/>
        </a:p>
      </dsp:txBody>
      <dsp:txXfrm>
        <a:off x="308574" y="2554884"/>
        <a:ext cx="3472191" cy="9795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435DD-B5DD-4ACC-9BD8-030AFCDFE3B8}">
      <dsp:nvSpPr>
        <dsp:cNvPr id="0" name=""/>
        <dsp:cNvSpPr/>
      </dsp:nvSpPr>
      <dsp:spPr>
        <a:xfrm>
          <a:off x="0" y="500720"/>
          <a:ext cx="5111677" cy="2016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723" tIns="666496" rIns="396723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altLang="zh-TW" sz="2800" kern="1200" dirty="0"/>
            <a:t>1. AOD</a:t>
          </a:r>
          <a:r>
            <a:rPr lang="zh-TW" altLang="zh-TW" sz="2800" kern="1200"/>
            <a:t>各種功能與環境整合測試</a:t>
          </a:r>
          <a:endParaRPr lang="en-US" sz="2800" kern="1200" dirty="0"/>
        </a:p>
      </dsp:txBody>
      <dsp:txXfrm>
        <a:off x="0" y="500720"/>
        <a:ext cx="5111677" cy="2016000"/>
      </dsp:txXfrm>
    </dsp:sp>
    <dsp:sp modelId="{EAF648D5-87D8-4B09-87B4-E6647006E75D}">
      <dsp:nvSpPr>
        <dsp:cNvPr id="0" name=""/>
        <dsp:cNvSpPr/>
      </dsp:nvSpPr>
      <dsp:spPr>
        <a:xfrm>
          <a:off x="255583" y="28400"/>
          <a:ext cx="3578173" cy="94464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246" tIns="0" rIns="135246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solidFill>
                <a:schemeClr val="tx1"/>
              </a:solidFill>
            </a:rPr>
            <a:t>工作內容：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301697" y="74514"/>
        <a:ext cx="3485945" cy="852412"/>
      </dsp:txXfrm>
    </dsp:sp>
    <dsp:sp modelId="{FA4CB2A0-C46C-7C47-B590-DE24D1CD3B42}">
      <dsp:nvSpPr>
        <dsp:cNvPr id="0" name=""/>
        <dsp:cNvSpPr/>
      </dsp:nvSpPr>
      <dsp:spPr>
        <a:xfrm>
          <a:off x="0" y="3161839"/>
          <a:ext cx="5111677" cy="2570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723" tIns="666496" rIns="396723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1" lang="en-US" altLang="zh-TW" sz="2800" kern="1200" dirty="0"/>
            <a:t>1.</a:t>
          </a:r>
          <a:r>
            <a:rPr kumimoji="1" lang="zh-TW" altLang="zh-TW" sz="2800" kern="1200" dirty="0"/>
            <a:t>熟悉</a:t>
          </a:r>
          <a:r>
            <a:rPr kumimoji="1" lang="en-US" altLang="zh-TW" sz="2800" kern="1200" dirty="0"/>
            <a:t>Windows Server</a:t>
          </a:r>
          <a:r>
            <a:rPr kumimoji="1" lang="zh-TW" altLang="zh-TW" sz="2800" kern="1200" dirty="0"/>
            <a:t>與</a:t>
          </a:r>
          <a:r>
            <a:rPr kumimoji="1" lang="en-US" altLang="zh-TW" sz="2800" kern="1200" dirty="0"/>
            <a:t>WorkStation</a:t>
          </a:r>
          <a:r>
            <a:rPr kumimoji="1" lang="zh-TW" altLang="zh-TW" sz="2800" kern="1200" dirty="0"/>
            <a:t>各項功能運作、熟悉網路架構</a:t>
          </a:r>
          <a:endParaRPr lang="en-US" sz="2800" kern="1200" dirty="0"/>
        </a:p>
      </dsp:txBody>
      <dsp:txXfrm>
        <a:off x="0" y="3161839"/>
        <a:ext cx="5111677" cy="2570400"/>
      </dsp:txXfrm>
    </dsp:sp>
    <dsp:sp modelId="{ED0F5280-174E-CB42-887B-CFF423BEA1C3}">
      <dsp:nvSpPr>
        <dsp:cNvPr id="0" name=""/>
        <dsp:cNvSpPr/>
      </dsp:nvSpPr>
      <dsp:spPr>
        <a:xfrm>
          <a:off x="255583" y="2689520"/>
          <a:ext cx="3578173" cy="94464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246" tIns="0" rIns="135246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TW" altLang="en-US" sz="3200" kern="1200" dirty="0">
              <a:solidFill>
                <a:schemeClr val="tx1"/>
              </a:solidFill>
            </a:rPr>
            <a:t>條件要求：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301697" y="2735634"/>
        <a:ext cx="3485945" cy="852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AD864-0E87-5544-B253-9257436CA201}">
      <dsp:nvSpPr>
        <dsp:cNvPr id="0" name=""/>
        <dsp:cNvSpPr/>
      </dsp:nvSpPr>
      <dsp:spPr>
        <a:xfrm>
          <a:off x="0" y="469468"/>
          <a:ext cx="4796339" cy="1732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249" tIns="520700" rIns="372249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1" lang="en-US" altLang="zh-TW" sz="2500" kern="1200" dirty="0"/>
            <a:t>1.</a:t>
          </a:r>
          <a:r>
            <a:rPr kumimoji="1" lang="zh-TW" altLang="zh-TW" sz="2500" kern="1200" dirty="0"/>
            <a:t> </a:t>
          </a:r>
          <a:r>
            <a:rPr kumimoji="1" lang="en-US" altLang="zh-TW" sz="2500" kern="1200" dirty="0"/>
            <a:t>AOD</a:t>
          </a:r>
          <a:r>
            <a:rPr kumimoji="1" lang="zh-TW" altLang="zh-TW" sz="2500" kern="1200" dirty="0"/>
            <a:t>隨選雲軟體佈署、封裝與問題排除</a:t>
          </a:r>
          <a:endParaRPr lang="en-US" sz="2500" kern="1200" dirty="0"/>
        </a:p>
      </dsp:txBody>
      <dsp:txXfrm>
        <a:off x="0" y="469468"/>
        <a:ext cx="4796339" cy="1732500"/>
      </dsp:txXfrm>
    </dsp:sp>
    <dsp:sp modelId="{6F858F48-BE96-714B-8EFB-BD622AB6DAA6}">
      <dsp:nvSpPr>
        <dsp:cNvPr id="0" name=""/>
        <dsp:cNvSpPr/>
      </dsp:nvSpPr>
      <dsp:spPr>
        <a:xfrm>
          <a:off x="239816" y="100468"/>
          <a:ext cx="3357437" cy="73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903" tIns="0" rIns="126903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sz="2500" kern="1200"/>
            <a:t>工作內容：</a:t>
          </a:r>
          <a:endParaRPr lang="en-US" sz="2500" kern="1200"/>
        </a:p>
      </dsp:txBody>
      <dsp:txXfrm>
        <a:off x="275842" y="136494"/>
        <a:ext cx="3285385" cy="665948"/>
      </dsp:txXfrm>
    </dsp:sp>
    <dsp:sp modelId="{0B22B783-4201-8F48-A1E8-CE95E832836E}">
      <dsp:nvSpPr>
        <dsp:cNvPr id="0" name=""/>
        <dsp:cNvSpPr/>
      </dsp:nvSpPr>
      <dsp:spPr>
        <a:xfrm>
          <a:off x="0" y="2705969"/>
          <a:ext cx="4796339" cy="3386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2249" tIns="520700" rIns="372249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1" lang="en-US" altLang="zh-TW" sz="2500" kern="1200" dirty="0">
              <a:solidFill>
                <a:schemeClr val="tx1"/>
              </a:solidFill>
            </a:rPr>
            <a:t>1.</a:t>
          </a:r>
          <a:r>
            <a:rPr kumimoji="1" lang="zh-TW" altLang="zh-TW" sz="2500" kern="1200" dirty="0">
              <a:solidFill>
                <a:schemeClr val="tx1"/>
              </a:solidFill>
            </a:rPr>
            <a:t>熟悉</a:t>
          </a:r>
          <a:r>
            <a:rPr kumimoji="1" lang="en-US" altLang="zh-TW" sz="2500" kern="1200" dirty="0">
              <a:solidFill>
                <a:schemeClr val="tx1"/>
              </a:solidFill>
            </a:rPr>
            <a:t>Windows Workstation</a:t>
          </a:r>
          <a:r>
            <a:rPr kumimoji="1" lang="zh-TW" altLang="zh-TW" sz="2500" kern="1200" dirty="0">
              <a:solidFill>
                <a:schemeClr val="tx1"/>
              </a:solidFill>
            </a:rPr>
            <a:t>與</a:t>
          </a:r>
          <a:r>
            <a:rPr kumimoji="1" lang="en-US" altLang="zh-TW" sz="2500" kern="1200" dirty="0">
              <a:solidFill>
                <a:schemeClr val="tx1"/>
              </a:solidFill>
            </a:rPr>
            <a:t>Server</a:t>
          </a:r>
          <a:r>
            <a:rPr kumimoji="1" lang="zh-TW" altLang="zh-TW" sz="2500" kern="1200" dirty="0">
              <a:solidFill>
                <a:schemeClr val="tx1"/>
              </a:solidFill>
            </a:rPr>
            <a:t>系統操作</a:t>
          </a:r>
          <a:endParaRPr lang="en-US" sz="2500" kern="1200" dirty="0">
            <a:solidFill>
              <a:schemeClr val="tx1"/>
            </a:solidFill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1" lang="en-US" altLang="zh-TW" sz="2500" kern="1200" dirty="0">
              <a:solidFill>
                <a:schemeClr val="tx1"/>
              </a:solidFill>
            </a:rPr>
            <a:t>2.</a:t>
          </a:r>
          <a:r>
            <a:rPr kumimoji="1" lang="zh-TW" altLang="en-US" sz="2500" kern="1200" dirty="0">
              <a:solidFill>
                <a:schemeClr val="tx1"/>
              </a:solidFill>
            </a:rPr>
            <a:t>熟悉</a:t>
          </a:r>
          <a:r>
            <a:rPr kumimoji="1" lang="zh-TW" altLang="zh-TW" sz="2500" kern="1200" dirty="0">
              <a:solidFill>
                <a:schemeClr val="tx1"/>
              </a:solidFill>
            </a:rPr>
            <a:t>伺服器環境設定</a:t>
          </a:r>
          <a:endParaRPr lang="en-US" sz="2500" kern="1200" dirty="0">
            <a:solidFill>
              <a:schemeClr val="tx1"/>
            </a:solidFill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1" lang="en-US" altLang="zh-TW" sz="2500" kern="1200" dirty="0">
              <a:solidFill>
                <a:schemeClr val="tx1"/>
              </a:solidFill>
            </a:rPr>
            <a:t>3.</a:t>
          </a:r>
          <a:r>
            <a:rPr kumimoji="1" lang="zh-TW" altLang="en-US" sz="2500" kern="1200" dirty="0">
              <a:solidFill>
                <a:schemeClr val="tx1"/>
              </a:solidFill>
            </a:rPr>
            <a:t>熟悉</a:t>
          </a:r>
          <a:r>
            <a:rPr kumimoji="1" lang="zh-TW" altLang="zh-TW" sz="2500" kern="1200" dirty="0">
              <a:solidFill>
                <a:schemeClr val="tx1"/>
              </a:solidFill>
            </a:rPr>
            <a:t>各式軟體安裝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0" y="2705969"/>
        <a:ext cx="4796339" cy="3386250"/>
      </dsp:txXfrm>
    </dsp:sp>
    <dsp:sp modelId="{2F08C9E3-DE5C-944A-A328-776F59BE4ACF}">
      <dsp:nvSpPr>
        <dsp:cNvPr id="0" name=""/>
        <dsp:cNvSpPr/>
      </dsp:nvSpPr>
      <dsp:spPr>
        <a:xfrm>
          <a:off x="239816" y="2336969"/>
          <a:ext cx="3357437" cy="7380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903" tIns="0" rIns="126903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sz="2500" kern="1200"/>
            <a:t>條件要求：</a:t>
          </a:r>
          <a:endParaRPr lang="en-US" sz="2500" kern="1200"/>
        </a:p>
      </dsp:txBody>
      <dsp:txXfrm>
        <a:off x="275842" y="2372995"/>
        <a:ext cx="3285385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870" cy="502676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901700" y="0"/>
            <a:ext cx="2984870" cy="502676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pPr>
              <a:defRPr/>
            </a:pPr>
            <a:fld id="{B8E0E843-0C46-4D36-BD3B-E468DFE1FB8C}" type="datetimeFigureOut">
              <a:rPr lang="zh-TW" altLang="en-US"/>
              <a:pPr>
                <a:defRPr/>
              </a:pPr>
              <a:t>2022/5/12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2" y="9516040"/>
            <a:ext cx="2984870" cy="50267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901700" y="9516040"/>
            <a:ext cx="2984870" cy="50267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pPr>
              <a:defRPr/>
            </a:pPr>
            <a:fld id="{B3BCF3FC-33B4-413D-A795-6E7B47F6EE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24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870" cy="502676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901700" y="0"/>
            <a:ext cx="2984870" cy="502676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pPr>
              <a:defRPr/>
            </a:pPr>
            <a:fld id="{C88FC991-2920-4B84-8AFF-C7D1DE305D39}" type="datetimeFigureOut">
              <a:rPr lang="zh-TW" altLang="en-US"/>
              <a:pPr>
                <a:defRPr/>
              </a:pPr>
              <a:t>2022/5/12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9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9516040"/>
            <a:ext cx="2984870" cy="50267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5"/>
          </p:nvPr>
        </p:nvSpPr>
        <p:spPr>
          <a:xfrm>
            <a:off x="3901700" y="9516040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BAC414EF-8672-4A2B-839C-0353759A58F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7654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_標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ctrTitle"/>
          </p:nvPr>
        </p:nvSpPr>
        <p:spPr>
          <a:xfrm>
            <a:off x="720913" y="3861048"/>
            <a:ext cx="7772400" cy="864096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/>
                <a:latin typeface="+mn-lt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1" name="副標題 4"/>
          <p:cNvSpPr>
            <a:spLocks noGrp="1"/>
          </p:cNvSpPr>
          <p:nvPr>
            <p:ph type="subTitle" idx="1"/>
          </p:nvPr>
        </p:nvSpPr>
        <p:spPr bwMode="auto">
          <a:xfrm>
            <a:off x="1406525" y="4935438"/>
            <a:ext cx="64008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>
                <a:solidFill>
                  <a:srgbClr val="92D050"/>
                </a:solidFill>
              </a:defRPr>
            </a:lvl1pPr>
          </a:lstStyle>
          <a:p>
            <a:r>
              <a:rPr lang="en-US" altLang="zh-TW" dirty="0"/>
              <a:t>8 May 2014       </a:t>
            </a:r>
          </a:p>
          <a:p>
            <a:r>
              <a:rPr lang="zh-TW" altLang="en-US" dirty="0"/>
              <a:t>技術顧問 </a:t>
            </a:r>
            <a:r>
              <a:rPr lang="en-US" altLang="zh-TW" dirty="0"/>
              <a:t>Will Huang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54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2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_黑2_標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版面配置區 1"/>
          <p:cNvSpPr>
            <a:spLocks noGrp="1"/>
          </p:cNvSpPr>
          <p:nvPr>
            <p:ph type="title"/>
          </p:nvPr>
        </p:nvSpPr>
        <p:spPr>
          <a:xfrm>
            <a:off x="179512" y="332658"/>
            <a:ext cx="78867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Meiryo UI" panose="020B0604030504040204" pitchFamily="34" charset="-128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文字版面配置區 2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zh-TW" altLang="en-US" noProof="0"/>
              <a:t>編輯母片文字樣式
第二層
第三層
第四層
第五層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24775133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_黑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44443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頁_黑1_標準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7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22C6-0D9A-4B79-A750-23222E970128}" type="datetimeFigureOut">
              <a:rPr lang="zh-TW" altLang="en-US" smtClean="0"/>
              <a:pPr/>
              <a:t>2022/5/12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A04B5-48B2-44B1-91FA-237E0370247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8727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_標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標題 2"/>
          <p:cNvSpPr txBox="1">
            <a:spLocks/>
          </p:cNvSpPr>
          <p:nvPr userDrawn="1"/>
        </p:nvSpPr>
        <p:spPr>
          <a:xfrm>
            <a:off x="0" y="2299320"/>
            <a:ext cx="9144000" cy="1584176"/>
          </a:xfrm>
          <a:prstGeom prst="rect">
            <a:avLst/>
          </a:prstGeom>
        </p:spPr>
        <p:txBody>
          <a:bodyPr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0" kern="1200" baseline="0">
                <a:solidFill>
                  <a:srgbClr val="92D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TW" altLang="en-US" sz="44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專業服務 邁向卓越</a:t>
            </a:r>
            <a:endParaRPr lang="en-US" altLang="zh-TW" sz="4400" i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en-US" altLang="zh-TW" sz="44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We Commit To Excellence</a:t>
            </a:r>
            <a:endParaRPr kumimoji="0"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1115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_黑1_標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版面配置區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78867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Meiryo UI" panose="020B0604030504040204" pitchFamily="34" charset="-128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文字版面配置區 2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619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_黑1_標準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6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ctrTitle"/>
          </p:nvPr>
        </p:nvSpPr>
        <p:spPr>
          <a:xfrm>
            <a:off x="720913" y="3573016"/>
            <a:ext cx="7772400" cy="864096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副標題 2"/>
          <p:cNvSpPr>
            <a:spLocks noGrp="1"/>
          </p:cNvSpPr>
          <p:nvPr>
            <p:ph type="subTitle" idx="1"/>
          </p:nvPr>
        </p:nvSpPr>
        <p:spPr>
          <a:xfrm>
            <a:off x="1406713" y="4674319"/>
            <a:ext cx="6400800" cy="4816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28128-890A-49FC-BCD2-C7B59A0F108A}" type="datetimeFigureOut">
              <a:rPr lang="zh-TW" altLang="en-US"/>
              <a:pPr>
                <a:defRPr/>
              </a:pPr>
              <a:t>2022/5/12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83F95-5FBB-4E32-8FB1-8B3CC6C301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22C6-0D9A-4B79-A750-23222E970128}" type="datetimeFigureOut">
              <a:rPr lang="zh-TW" altLang="en-US" smtClean="0"/>
              <a:pPr/>
              <a:t>2022/5/12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A04B5-48B2-44B1-91FA-237E0370247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5816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_黑2_標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9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_黑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47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標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78867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Meiryo UI" panose="020B0604030504040204" pitchFamily="34" charset="-128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6332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 userDrawn="1"/>
        </p:nvSpPr>
        <p:spPr bwMode="white">
          <a:xfrm>
            <a:off x="0" y="6597650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>
              <a:defRPr/>
            </a:pPr>
            <a:r>
              <a:rPr lang="en-US" altLang="zh-TW" sz="12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Zero One Technology Co., Ltd. </a:t>
            </a:r>
            <a:r>
              <a:rPr lang="en-US" sz="12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	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Meiryo UI" panose="020B0604030504040204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eiryo UI" panose="020B0604030504040204" pitchFamily="34" charset="-128"/>
          <a:ea typeface="Meiryo UI" panose="020B0604030504040204" pitchFamily="34" charset="-128"/>
          <a:cs typeface="Meiryo UI" panose="020B060403050404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eiryo UI" panose="020B0604030504040204" pitchFamily="34" charset="-128"/>
          <a:ea typeface="Meiryo UI" panose="020B0604030504040204" pitchFamily="34" charset="-128"/>
          <a:cs typeface="Meiryo UI" panose="020B060403050404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eiryo UI" panose="020B0604030504040204" pitchFamily="34" charset="-128"/>
          <a:ea typeface="Meiryo UI" panose="020B0604030504040204" pitchFamily="34" charset="-128"/>
          <a:cs typeface="Meiryo UI" panose="020B060403050404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eiryo UI" panose="020B0604030504040204" pitchFamily="34" charset="-128"/>
          <a:ea typeface="Meiryo UI" panose="020B0604030504040204" pitchFamily="34" charset="-128"/>
          <a:cs typeface="Meiryo UI" panose="020B060403050404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Meiryo UI" panose="020B0604030504040204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Meiryo UI" panose="020B0604030504040204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Meiryo UI" panose="020B0604030504040204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Meiryo UI" panose="020B0604030504040204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Meiryo UI" panose="020B0604030504040204" pitchFamily="34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 userDrawn="1"/>
        </p:nvSpPr>
        <p:spPr bwMode="white">
          <a:xfrm>
            <a:off x="0" y="659765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lvl="1" algn="ctr" eaLnBrk="1" hangingPunct="1">
              <a:defRPr/>
            </a:pPr>
            <a:r>
              <a:rPr lang="zh-TW" altLang="en-US" sz="12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                                                                    專業服務 追求卓越           </a:t>
            </a:r>
            <a:r>
              <a:rPr lang="en-US" altLang="zh-TW" sz="12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|</a:t>
            </a:r>
            <a:r>
              <a:rPr lang="zh-TW" altLang="en-US" sz="12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    </a:t>
            </a:r>
            <a:r>
              <a:rPr lang="en-US" altLang="zh-TW" sz="12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We Provide Excellent </a:t>
            </a:r>
            <a:r>
              <a:rPr lang="en-US" sz="12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		</a:t>
            </a:r>
          </a:p>
        </p:txBody>
      </p:sp>
      <p:sp>
        <p:nvSpPr>
          <p:cNvPr id="5" name="Text Box 13"/>
          <p:cNvSpPr txBox="1">
            <a:spLocks noChangeArrowheads="1"/>
          </p:cNvSpPr>
          <p:nvPr userDrawn="1"/>
        </p:nvSpPr>
        <p:spPr bwMode="white">
          <a:xfrm>
            <a:off x="0" y="6597650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>
              <a:defRPr/>
            </a:pPr>
            <a:r>
              <a:rPr lang="en-US" altLang="zh-TW" sz="12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Zero One Technology Co., Ltd. </a:t>
            </a:r>
            <a:r>
              <a:rPr lang="en-US" sz="12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	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 userDrawn="1"/>
        </p:nvSpPr>
        <p:spPr bwMode="white">
          <a:xfrm>
            <a:off x="36513" y="6669088"/>
            <a:ext cx="9144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>
              <a:defRPr/>
            </a:pPr>
            <a:r>
              <a:rPr lang="en-US" sz="1100" i="0" dirty="0">
                <a:latin typeface="微軟正黑體" pitchFamily="34" charset="-120"/>
                <a:ea typeface="微軟正黑體" pitchFamily="34" charset="-120"/>
              </a:rPr>
              <a:t>		 </a:t>
            </a:r>
            <a:r>
              <a:rPr lang="en-US" sz="1100" i="0" dirty="0"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fld id="{88035ED7-B378-4FB9-8F90-D5CE685738EE}" type="slidenum">
              <a:rPr lang="en-US" sz="1100" i="0" smtClean="0">
                <a:latin typeface="微軟正黑體" pitchFamily="34" charset="-120"/>
                <a:ea typeface="微軟正黑體" pitchFamily="34" charset="-120"/>
              </a:rPr>
              <a:pPr eaLnBrk="1" hangingPunct="1">
                <a:defRPr/>
              </a:pPr>
              <a:t>‹#›</a:t>
            </a:fld>
            <a:endParaRPr lang="en-US" sz="1100" i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 userDrawn="1"/>
        </p:nvSpPr>
        <p:spPr bwMode="white">
          <a:xfrm>
            <a:off x="12526" y="630324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algn="ctr" eaLnBrk="1" hangingPunct="1">
              <a:defRPr/>
            </a:pPr>
            <a:r>
              <a:rPr lang="zh-TW" altLang="en-US" sz="16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專業服務 邁向卓越     </a:t>
            </a:r>
            <a:r>
              <a:rPr lang="en-US" altLang="zh-TW" sz="16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|</a:t>
            </a:r>
            <a:r>
              <a:rPr lang="zh-TW" altLang="en-US" sz="16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16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We Commit</a:t>
            </a:r>
            <a:r>
              <a:rPr lang="en-US" altLang="zh-TW" sz="1600" i="0" baseline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To Excellence</a:t>
            </a:r>
            <a:r>
              <a:rPr lang="en-US" sz="16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	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3" r:id="rId3"/>
    <p:sldLayoutId id="2147483706" r:id="rId4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3"/>
          <p:cNvSpPr txBox="1">
            <a:spLocks noChangeArrowheads="1"/>
          </p:cNvSpPr>
          <p:nvPr userDrawn="1"/>
        </p:nvSpPr>
        <p:spPr bwMode="white">
          <a:xfrm>
            <a:off x="36513" y="6669088"/>
            <a:ext cx="9144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>
              <a:defRPr/>
            </a:pPr>
            <a:r>
              <a:rPr lang="en-US" sz="1100" i="0" dirty="0">
                <a:latin typeface="微軟正黑體" pitchFamily="34" charset="-120"/>
                <a:ea typeface="微軟正黑體" pitchFamily="34" charset="-120"/>
              </a:rPr>
              <a:t>		 </a:t>
            </a:r>
            <a:r>
              <a:rPr lang="en-US" sz="1100" i="0" dirty="0"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fld id="{88035ED7-B378-4FB9-8F90-D5CE685738EE}" type="slidenum">
              <a:rPr lang="en-US" sz="1100" i="0" smtClean="0">
                <a:latin typeface="微軟正黑體" pitchFamily="34" charset="-120"/>
                <a:ea typeface="微軟正黑體" pitchFamily="34" charset="-120"/>
              </a:rPr>
              <a:pPr eaLnBrk="1" hangingPunct="1">
                <a:defRPr/>
              </a:pPr>
              <a:t>‹#›</a:t>
            </a:fld>
            <a:endParaRPr lang="en-US" sz="1100" i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 userDrawn="1"/>
        </p:nvSpPr>
        <p:spPr bwMode="white">
          <a:xfrm>
            <a:off x="12526" y="630324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algn="ctr" eaLnBrk="1" hangingPunct="1">
              <a:defRPr/>
            </a:pPr>
            <a:r>
              <a:rPr lang="zh-TW" altLang="en-US" sz="16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專業服務 追求卓越     </a:t>
            </a:r>
            <a:r>
              <a:rPr lang="en-US" altLang="zh-TW" sz="16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|</a:t>
            </a:r>
            <a:r>
              <a:rPr lang="zh-TW" altLang="en-US" sz="16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16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We Commit To Excellence</a:t>
            </a:r>
            <a:r>
              <a:rPr lang="en-US" sz="16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	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"/>
          <p:cNvSpPr txBox="1">
            <a:spLocks noChangeArrowheads="1"/>
          </p:cNvSpPr>
          <p:nvPr userDrawn="1"/>
        </p:nvSpPr>
        <p:spPr bwMode="white">
          <a:xfrm>
            <a:off x="36512" y="6669360"/>
            <a:ext cx="9144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>
              <a:defRPr/>
            </a:pPr>
            <a:r>
              <a:rPr lang="en-US" sz="1100" i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		 </a:t>
            </a:r>
            <a:r>
              <a:rPr lang="en-US" sz="1100" i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fld id="{A93442F6-8455-4F13-AD75-0F3F51ED8920}" type="slidenum">
              <a:rPr lang="en-US" sz="1100" i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pPr eaLnBrk="1" hangingPunct="1">
                <a:defRPr/>
              </a:pPr>
              <a:t>‹#›</a:t>
            </a:fld>
            <a:endParaRPr lang="en-US" sz="1100" i="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 userDrawn="1"/>
        </p:nvSpPr>
        <p:spPr bwMode="white">
          <a:xfrm>
            <a:off x="12526" y="630324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algn="ctr" eaLnBrk="1" hangingPunct="1">
              <a:defRPr/>
            </a:pPr>
            <a:r>
              <a:rPr lang="zh-TW" altLang="en-US" sz="16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專業服務 邁向卓越     </a:t>
            </a:r>
            <a:r>
              <a:rPr lang="en-US" altLang="zh-TW" sz="16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|</a:t>
            </a:r>
            <a:r>
              <a:rPr lang="zh-TW" altLang="en-US" sz="16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16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We Commit</a:t>
            </a:r>
            <a:r>
              <a:rPr lang="en-US" altLang="zh-TW" sz="1600" i="0" baseline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To</a:t>
            </a:r>
            <a:r>
              <a:rPr lang="en-US" altLang="zh-TW" sz="16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Excellence </a:t>
            </a:r>
            <a:r>
              <a:rPr lang="en-US" sz="16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29014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3"/>
          <p:cNvSpPr txBox="1">
            <a:spLocks noChangeArrowheads="1"/>
          </p:cNvSpPr>
          <p:nvPr/>
        </p:nvSpPr>
        <p:spPr bwMode="white">
          <a:xfrm>
            <a:off x="36513" y="6669090"/>
            <a:ext cx="9144000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>
              <a:defRPr/>
            </a:pPr>
            <a:r>
              <a:rPr lang="en-US" sz="825" i="0" dirty="0">
                <a:latin typeface="微軟正黑體" pitchFamily="34" charset="-120"/>
                <a:ea typeface="微軟正黑體" pitchFamily="34" charset="-120"/>
              </a:rPr>
              <a:t>		 </a:t>
            </a:r>
            <a:r>
              <a:rPr lang="en-US" sz="825" i="0" dirty="0"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fld id="{88035ED7-B378-4FB9-8F90-D5CE685738EE}" type="slidenum">
              <a:rPr lang="en-US" sz="825" i="0" smtClean="0">
                <a:latin typeface="微軟正黑體" pitchFamily="34" charset="-120"/>
                <a:ea typeface="微軟正黑體" pitchFamily="34" charset="-120"/>
              </a:rPr>
              <a:pPr eaLnBrk="1" hangingPunct="1">
                <a:defRPr/>
              </a:pPr>
              <a:t>‹#›</a:t>
            </a:fld>
            <a:endParaRPr lang="en-US" sz="825" i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white">
          <a:xfrm>
            <a:off x="12526" y="6303247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ctr"/>
                <a:tab pos="8915400" algn="r"/>
              </a:tabLst>
              <a:defRPr sz="1400" i="1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algn="ctr" eaLnBrk="1" hangingPunct="1">
              <a:defRPr/>
            </a:pPr>
            <a:r>
              <a:rPr lang="zh-TW" altLang="en-US" sz="12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專業服務 邁向卓越     </a:t>
            </a:r>
            <a:r>
              <a:rPr lang="en-US" altLang="zh-TW" sz="12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|</a:t>
            </a:r>
            <a:r>
              <a:rPr lang="zh-TW" altLang="en-US" sz="12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12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We Commit To Excellence</a:t>
            </a:r>
            <a:r>
              <a:rPr lang="en-US" sz="1200" i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72898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ransition spd="slow"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26" Type="http://schemas.openxmlformats.org/officeDocument/2006/relationships/image" Target="../media/image36.png"/><Relationship Id="rId39" Type="http://schemas.openxmlformats.org/officeDocument/2006/relationships/image" Target="../media/image49.png"/><Relationship Id="rId21" Type="http://schemas.openxmlformats.org/officeDocument/2006/relationships/image" Target="../media/image31.png"/><Relationship Id="rId34" Type="http://schemas.openxmlformats.org/officeDocument/2006/relationships/image" Target="../media/image44.png"/><Relationship Id="rId42" Type="http://schemas.openxmlformats.org/officeDocument/2006/relationships/image" Target="../media/image52.png"/><Relationship Id="rId47" Type="http://schemas.openxmlformats.org/officeDocument/2006/relationships/image" Target="../media/image57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6" Type="http://schemas.openxmlformats.org/officeDocument/2006/relationships/image" Target="../media/image26.png"/><Relationship Id="rId29" Type="http://schemas.openxmlformats.org/officeDocument/2006/relationships/image" Target="../media/image39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32" Type="http://schemas.openxmlformats.org/officeDocument/2006/relationships/image" Target="../media/image42.png"/><Relationship Id="rId37" Type="http://schemas.openxmlformats.org/officeDocument/2006/relationships/image" Target="../media/image47.png"/><Relationship Id="rId40" Type="http://schemas.openxmlformats.org/officeDocument/2006/relationships/image" Target="../media/image50.png"/><Relationship Id="rId45" Type="http://schemas.openxmlformats.org/officeDocument/2006/relationships/image" Target="../media/image55.png"/><Relationship Id="rId5" Type="http://schemas.openxmlformats.org/officeDocument/2006/relationships/image" Target="../media/image15.gif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36" Type="http://schemas.openxmlformats.org/officeDocument/2006/relationships/image" Target="../media/image46.gif"/><Relationship Id="rId49" Type="http://schemas.openxmlformats.org/officeDocument/2006/relationships/image" Target="../media/image59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31" Type="http://schemas.openxmlformats.org/officeDocument/2006/relationships/image" Target="../media/image41.png"/><Relationship Id="rId44" Type="http://schemas.openxmlformats.org/officeDocument/2006/relationships/image" Target="../media/image54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gif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35" Type="http://schemas.openxmlformats.org/officeDocument/2006/relationships/image" Target="../media/image45.gif"/><Relationship Id="rId43" Type="http://schemas.openxmlformats.org/officeDocument/2006/relationships/image" Target="../media/image53.png"/><Relationship Id="rId48" Type="http://schemas.openxmlformats.org/officeDocument/2006/relationships/image" Target="../media/image58.png"/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5" Type="http://schemas.openxmlformats.org/officeDocument/2006/relationships/image" Target="../media/image35.gif"/><Relationship Id="rId33" Type="http://schemas.openxmlformats.org/officeDocument/2006/relationships/image" Target="../media/image43.png"/><Relationship Id="rId38" Type="http://schemas.openxmlformats.org/officeDocument/2006/relationships/image" Target="../media/image48.png"/><Relationship Id="rId46" Type="http://schemas.openxmlformats.org/officeDocument/2006/relationships/image" Target="../media/image56.png"/><Relationship Id="rId20" Type="http://schemas.openxmlformats.org/officeDocument/2006/relationships/image" Target="../media/image30.png"/><Relationship Id="rId41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e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19" Type="http://schemas.openxmlformats.org/officeDocument/2006/relationships/image" Target="../media/image78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Relationship Id="rId1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3645024"/>
            <a:ext cx="9144000" cy="2855810"/>
          </a:xfrm>
        </p:spPr>
        <p:txBody>
          <a:bodyPr/>
          <a:lstStyle/>
          <a:p>
            <a:r>
              <a:rPr lang="zh-TW" altLang="en-US" sz="6000" dirty="0"/>
              <a:t>公司簡介</a:t>
            </a:r>
            <a:br>
              <a:rPr lang="en-US" altLang="zh-TW" dirty="0"/>
            </a:br>
            <a:br>
              <a:rPr lang="en-US" altLang="zh-TW" dirty="0"/>
            </a:br>
            <a:endParaRPr lang="zh-TW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350">
              <a:solidFill>
                <a:prstClr val="white"/>
              </a:solidFill>
              <a:latin typeface="微軟正黑體"/>
              <a:ea typeface="微軟正黑體"/>
            </a:endParaRPr>
          </a:p>
        </p:txBody>
      </p:sp>
      <p:sp>
        <p:nvSpPr>
          <p:cNvPr id="4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520911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350">
              <a:solidFill>
                <a:prstClr val="white"/>
              </a:solidFill>
              <a:latin typeface="微軟正黑體"/>
              <a:ea typeface="微軟正黑體"/>
            </a:endParaRPr>
          </a:p>
        </p:txBody>
      </p:sp>
      <p:grpSp>
        <p:nvGrpSpPr>
          <p:cNvPr id="41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467" y="1368471"/>
            <a:ext cx="846287" cy="635405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en-US" sz="1350">
                <a:solidFill>
                  <a:prstClr val="black"/>
                </a:solidFill>
                <a:latin typeface="微軟正黑體"/>
                <a:ea typeface="微軟正黑體"/>
              </a:endParaRPr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en-US" sz="1350">
                <a:solidFill>
                  <a:prstClr val="black"/>
                </a:solidFill>
                <a:latin typeface="微軟正黑體"/>
                <a:ea typeface="微軟正黑體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0E0C4E97-64B4-5043-92AC-2D68EB831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732449"/>
            <a:ext cx="3240360" cy="3209782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kumimoji="1" lang="zh-TW" alt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實習工程師</a:t>
            </a:r>
            <a:r>
              <a:rPr kumimoji="1" lang="en-US" altLang="zh-TW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1" lang="en-US" altLang="zh-TW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GCP/Azure/AWS</a:t>
            </a:r>
            <a:br>
              <a:rPr kumimoji="1" lang="en-US" altLang="zh-TW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kumimoji="1" lang="en-US" altLang="zh-TW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zh-TW" alt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羽昇</a:t>
            </a:r>
            <a:r>
              <a:rPr kumimoji="1" lang="en-US" altLang="zh-TW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</a:t>
            </a:r>
            <a:endParaRPr kumimoji="1" lang="zh-TW" altLang="en-US" sz="4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2581F9-7530-C149-8887-AD9BFC85E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384" y="857250"/>
            <a:ext cx="5448560" cy="5308054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kumimoji="1" lang="zh-TW" altLang="en-US" sz="2800" dirty="0">
                <a:solidFill>
                  <a:srgbClr val="0070C0"/>
                </a:solidFill>
                <a:latin typeface="+mn-lt"/>
                <a:ea typeface="+mn-ea"/>
              </a:rPr>
              <a:t>工作內容：</a:t>
            </a:r>
            <a:endParaRPr kumimoji="1" lang="en-US" altLang="zh-TW" sz="2800" dirty="0">
              <a:solidFill>
                <a:srgbClr val="0070C0"/>
              </a:solidFill>
              <a:latin typeface="+mn-lt"/>
              <a:ea typeface="+mn-ea"/>
            </a:endParaRPr>
          </a:p>
          <a:p>
            <a:pPr marL="857250" lvl="1" indent="-514350">
              <a:buAutoNum type="arabicPeriod"/>
            </a:pPr>
            <a:r>
              <a:rPr kumimoji="1" lang="zh-TW" altLang="en-US" sz="2800" dirty="0">
                <a:latin typeface="+mn-lt"/>
                <a:ea typeface="+mn-ea"/>
              </a:rPr>
              <a:t>雲端平台建置導入協助</a:t>
            </a:r>
            <a:endParaRPr kumimoji="1" lang="en-US" altLang="zh-TW" sz="2800" dirty="0">
              <a:latin typeface="+mn-lt"/>
              <a:ea typeface="+mn-ea"/>
            </a:endParaRPr>
          </a:p>
          <a:p>
            <a:pPr marL="857250" lvl="1" indent="-514350">
              <a:buFont typeface="Arial" panose="020B0604020202020204" pitchFamily="34" charset="0"/>
              <a:buAutoNum type="arabicPeriod"/>
            </a:pPr>
            <a:r>
              <a:rPr kumimoji="1" lang="zh-TW" altLang="en-US" sz="2800" dirty="0"/>
              <a:t>雲端平台技術支援協助</a:t>
            </a:r>
            <a:endParaRPr kumimoji="1" lang="en-US" altLang="zh-TW" sz="2800" dirty="0">
              <a:latin typeface="+mn-lt"/>
              <a:ea typeface="+mn-ea"/>
            </a:endParaRPr>
          </a:p>
          <a:p>
            <a:pPr marL="342900" lvl="1" indent="0">
              <a:buNone/>
            </a:pPr>
            <a:endParaRPr kumimoji="1" lang="en-US" altLang="zh-TW" sz="2800" dirty="0">
              <a:latin typeface="+mn-lt"/>
              <a:ea typeface="+mn-ea"/>
            </a:endParaRPr>
          </a:p>
          <a:p>
            <a:r>
              <a:rPr kumimoji="1" lang="zh-TW" altLang="en-US" sz="2800" dirty="0">
                <a:solidFill>
                  <a:srgbClr val="0070C0"/>
                </a:solidFill>
                <a:latin typeface="+mn-lt"/>
                <a:ea typeface="+mn-ea"/>
              </a:rPr>
              <a:t>條件要求：</a:t>
            </a:r>
            <a:endParaRPr kumimoji="1" lang="en-US" altLang="zh-TW" sz="2800" dirty="0">
              <a:solidFill>
                <a:srgbClr val="0070C0"/>
              </a:solidFill>
              <a:latin typeface="+mn-lt"/>
              <a:ea typeface="+mn-ea"/>
            </a:endParaRPr>
          </a:p>
          <a:p>
            <a:pPr lvl="0">
              <a:buNone/>
            </a:pPr>
            <a:r>
              <a:rPr kumimoji="1" lang="en-US" altLang="zh-TW" dirty="0"/>
              <a:t>1.</a:t>
            </a:r>
            <a:r>
              <a:rPr kumimoji="1" lang="zh-TW" altLang="zh-TW" dirty="0"/>
              <a:t>熟悉</a:t>
            </a:r>
            <a:r>
              <a:rPr kumimoji="1" lang="zh-TW" altLang="en-US" dirty="0"/>
              <a:t>雲端平台基礎操作</a:t>
            </a:r>
            <a:r>
              <a:rPr kumimoji="1" lang="zh-TW" altLang="zh-TW" dirty="0"/>
              <a:t>尤佳</a:t>
            </a:r>
            <a:endParaRPr lang="en-US" altLang="zh-TW" dirty="0"/>
          </a:p>
          <a:p>
            <a:pPr lvl="0">
              <a:buNone/>
            </a:pPr>
            <a:r>
              <a:rPr kumimoji="1" lang="en-US" altLang="zh-TW" dirty="0"/>
              <a:t>2.</a:t>
            </a:r>
            <a:r>
              <a:rPr kumimoji="1" lang="zh-TW" altLang="zh-TW" dirty="0"/>
              <a:t>程式開發概念或能力尤佳</a:t>
            </a:r>
          </a:p>
          <a:p>
            <a:pPr lvl="0">
              <a:buNone/>
            </a:pPr>
            <a:r>
              <a:rPr kumimoji="1" lang="en-US" altLang="zh-TW" dirty="0"/>
              <a:t>3.</a:t>
            </a:r>
            <a:r>
              <a:rPr kumimoji="1" lang="zh-TW" altLang="zh-TW" dirty="0"/>
              <a:t>期望朝向</a:t>
            </a:r>
            <a:r>
              <a:rPr kumimoji="1" lang="zh-TW" altLang="en-US" dirty="0"/>
              <a:t>雲端應用</a:t>
            </a:r>
            <a:r>
              <a:rPr kumimoji="1" lang="zh-TW" altLang="zh-TW" dirty="0"/>
              <a:t>發展</a:t>
            </a:r>
            <a:r>
              <a:rPr kumimoji="1" lang="zh-TW" altLang="en-US" dirty="0"/>
              <a:t>、雲架構師</a:t>
            </a:r>
            <a:endParaRPr kumimoji="1" lang="zh-TW" altLang="zh-TW" dirty="0"/>
          </a:p>
          <a:p>
            <a:pPr lvl="0">
              <a:buNone/>
            </a:pPr>
            <a:r>
              <a:rPr kumimoji="1" lang="en-US" altLang="zh-TW" dirty="0"/>
              <a:t>4.</a:t>
            </a:r>
            <a:r>
              <a:rPr kumimoji="1" lang="zh-TW" altLang="zh-TW" dirty="0"/>
              <a:t>具有研究精神、 邏輯思考解決問題邏輯能力</a:t>
            </a:r>
          </a:p>
          <a:p>
            <a:pPr marL="342900" lvl="1" indent="0">
              <a:buNone/>
            </a:pPr>
            <a:endParaRPr lang="en-US" altLang="zh-TW" sz="165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91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3819907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30BD1E7-CCEF-A14B-A166-8C3E3F0E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6" y="1322544"/>
            <a:ext cx="3242340" cy="4128516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kumimoji="1" lang="zh-TW" alt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實習工程師</a:t>
            </a:r>
            <a:r>
              <a:rPr kumimoji="1" lang="en-US" altLang="zh-TW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</a:t>
            </a:r>
            <a:br>
              <a:rPr kumimoji="1" lang="en-US" altLang="zh-TW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kumimoji="1" lang="zh-TW" alt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網頁開發</a:t>
            </a:r>
            <a:br>
              <a:rPr kumimoji="1" lang="en-US" altLang="zh-TW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kumimoji="1" lang="en-US" altLang="zh-TW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zh-TW" alt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研發中心</a:t>
            </a:r>
            <a:r>
              <a:rPr kumimoji="1" lang="en-US" altLang="zh-TW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</a:t>
            </a:r>
            <a:endParaRPr kumimoji="1" lang="zh-TW" altLang="en-US" sz="4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631F3A43-021C-4423-9162-D05C7E3144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1850683"/>
              </p:ext>
            </p:extLst>
          </p:nvPr>
        </p:nvGraphicFramePr>
        <p:xfrm>
          <a:off x="3852810" y="692696"/>
          <a:ext cx="5111677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590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3819907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30BD1E7-CCEF-A14B-A166-8C3E3F0E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6" y="1322544"/>
            <a:ext cx="3242340" cy="4128516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kumimoji="1" lang="zh-TW" alt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實習工程師</a:t>
            </a:r>
            <a:r>
              <a:rPr kumimoji="1" lang="en-US" altLang="zh-TW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</a:t>
            </a:r>
            <a:br>
              <a:rPr kumimoji="1" lang="en-US" altLang="zh-TW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kumimoji="1" lang="zh-TW" alt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系統測試</a:t>
            </a:r>
            <a:br>
              <a:rPr kumimoji="1" lang="en-US" altLang="zh-TW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kumimoji="1" lang="en-US" altLang="zh-TW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zh-TW" alt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研發中心</a:t>
            </a:r>
            <a:r>
              <a:rPr kumimoji="1" lang="en-US" altLang="zh-TW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</a:t>
            </a:r>
            <a:endParaRPr kumimoji="1" lang="zh-TW" altLang="en-US" sz="4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631F3A43-021C-4423-9162-D05C7E3144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3118420"/>
              </p:ext>
            </p:extLst>
          </p:nvPr>
        </p:nvGraphicFramePr>
        <p:xfrm>
          <a:off x="3852810" y="692696"/>
          <a:ext cx="5111677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02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8AB447-A4B7-44D2-A99D-2E39CCFBD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1"/>
            <a:ext cx="455229" cy="24254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82739"/>
            <a:ext cx="455229" cy="27180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226" y="857250"/>
            <a:ext cx="3778031" cy="5143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C61FE30-2069-8E4A-9825-783EBE448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9" y="1757593"/>
            <a:ext cx="3262048" cy="3056540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kumimoji="1" lang="zh-TW" altLang="en-US" sz="4000" dirty="0">
                <a:latin typeface="+mj-lt"/>
                <a:ea typeface="+mj-ea"/>
                <a:cs typeface="+mj-cs"/>
              </a:rPr>
              <a:t>實習工程師</a:t>
            </a:r>
            <a:r>
              <a:rPr kumimoji="1" lang="en-US" altLang="zh-TW" sz="4000" dirty="0">
                <a:latin typeface="+mj-lt"/>
                <a:ea typeface="+mj-ea"/>
                <a:cs typeface="+mj-cs"/>
              </a:rPr>
              <a:t>-</a:t>
            </a:r>
            <a:br>
              <a:rPr kumimoji="1" lang="en-US" altLang="zh-TW" sz="3600" dirty="0">
                <a:latin typeface="+mj-lt"/>
                <a:ea typeface="+mj-ea"/>
                <a:cs typeface="+mj-cs"/>
              </a:rPr>
            </a:br>
            <a:r>
              <a:rPr kumimoji="1" lang="zh-TW" altLang="en-US" sz="3600" dirty="0">
                <a:latin typeface="+mj-lt"/>
                <a:ea typeface="+mj-ea"/>
                <a:cs typeface="+mj-cs"/>
              </a:rPr>
              <a:t>隨選雲封裝</a:t>
            </a:r>
            <a:br>
              <a:rPr kumimoji="1" lang="en-US" altLang="zh-TW" sz="3600" dirty="0">
                <a:latin typeface="+mj-lt"/>
                <a:ea typeface="+mj-ea"/>
                <a:cs typeface="+mj-cs"/>
              </a:rPr>
            </a:br>
            <a:r>
              <a:rPr kumimoji="1" lang="en-US" altLang="zh-TW" sz="3600" dirty="0">
                <a:latin typeface="+mj-lt"/>
                <a:ea typeface="+mj-ea"/>
                <a:cs typeface="+mj-cs"/>
              </a:rPr>
              <a:t>(BU6)</a:t>
            </a:r>
            <a:endParaRPr kumimoji="1" lang="en-US" altLang="zh-TW" sz="4000" dirty="0"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06CE9D-DF08-4313-8DD2-D81E1D59F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40" y="912115"/>
            <a:ext cx="884225" cy="174722"/>
            <a:chOff x="5422392" y="64008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55C105DD-77F3-4287-BFFC-B818D6A28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6173F360-EE51-4521-A25E-5869A978B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5414DD3E-CFF7-4BD5-A220-D2F970E5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27190517-FE45-416F-8FE4-7DCF37655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A671D49D-B542-48F6-8659-58E9BC5CB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E481E675-7AFA-43FE-9992-A964F7BC0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55B95BBC-B6C8-4343-A351-48F84A004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9DD17FE-BE4B-4643-B60F-5EAA77F1C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873D554F-3F0D-4969-8C06-D24F273A4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74151414-E46C-4BF0-A630-1D31400AA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1FBE19C0-69DE-489C-9704-81240B4ED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C8E575F5-CB03-436A-BE1E-AD4850209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9AE75E9D-C62E-455C-BA30-DE18FA494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CC34A54D-BBB2-4EE0-A8F9-802D52AF5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347BC20E-7862-49A8-BCE2-39521B23C9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3EF1615E-D362-4BBF-A307-4118B72F3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2EF7D2F7-E167-41F3-ADBF-F6D4B97F4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EB1CB26D-EDEF-4AD8-943C-049BD149C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8CB27CB8-B8B6-4C05-9CB1-DF62FE4E1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A78DBF5B-2276-4A2A-945F-3E81A93C1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endParaRPr>
            </a:p>
          </p:txBody>
        </p:sp>
      </p:grp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C95AC98B-09A0-4C66-B0D1-5278269C87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67003"/>
              </p:ext>
            </p:extLst>
          </p:nvPr>
        </p:nvGraphicFramePr>
        <p:xfrm>
          <a:off x="4233257" y="332655"/>
          <a:ext cx="4796339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26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38b">
            <a:extLst>
              <a:ext uri="{FF2B5EF4-FFF2-40B4-BE49-F238E27FC236}">
                <a16:creationId xmlns:a16="http://schemas.microsoft.com/office/drawing/2014/main" id="{C95CE004-2021-4FCF-91B8-BC3C1AE92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40278" y="1448667"/>
            <a:ext cx="1182345" cy="402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F7BC0FD-1F3F-4697-A1EA-AFADC6149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96" y="2214145"/>
            <a:ext cx="780194" cy="2528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s38b">
            <a:extLst>
              <a:ext uri="{FF2B5EF4-FFF2-40B4-BE49-F238E27FC236}">
                <a16:creationId xmlns:a16="http://schemas.microsoft.com/office/drawing/2014/main" id="{77B7214E-D929-42A0-8696-4B7AC389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7794" y="1448667"/>
            <a:ext cx="957005" cy="404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6">
            <a:extLst>
              <a:ext uri="{FF2B5EF4-FFF2-40B4-BE49-F238E27FC236}">
                <a16:creationId xmlns:a16="http://schemas.microsoft.com/office/drawing/2014/main" id="{7F5FCDBB-DC42-4C09-BDE3-CD7475E33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640" y="1664691"/>
            <a:ext cx="662233" cy="35178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wordArtVertRtl" wrap="square">
            <a:spAutoFit/>
          </a:bodyPr>
          <a:lstStyle/>
          <a:p>
            <a:pPr lvl="1">
              <a:defRPr/>
            </a:pPr>
            <a:r>
              <a:rPr lang="zh-TW" alt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經銷合作夥伴</a:t>
            </a:r>
            <a:endParaRPr lang="en-US" altLang="zh-TW" sz="24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5CF233DD-A61C-4FCD-8F93-23AD46532E94}"/>
              </a:ext>
            </a:extLst>
          </p:cNvPr>
          <p:cNvSpPr>
            <a:spLocks noChangeAspect="1"/>
          </p:cNvSpPr>
          <p:nvPr/>
        </p:nvSpPr>
        <p:spPr>
          <a:xfrm>
            <a:off x="7224859" y="3032843"/>
            <a:ext cx="682852" cy="639431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18" name="Picture 8" descr="s38b">
            <a:extLst>
              <a:ext uri="{FF2B5EF4-FFF2-40B4-BE49-F238E27FC236}">
                <a16:creationId xmlns:a16="http://schemas.microsoft.com/office/drawing/2014/main" id="{EDAACB10-E1AC-482F-A368-07BC9B9C9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39964" y="1448667"/>
            <a:ext cx="918102" cy="404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46">
            <a:extLst>
              <a:ext uri="{FF2B5EF4-FFF2-40B4-BE49-F238E27FC236}">
                <a16:creationId xmlns:a16="http://schemas.microsoft.com/office/drawing/2014/main" id="{477EABBD-86A7-4339-9B2C-B44D51EDD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625" y="1596530"/>
            <a:ext cx="662233" cy="352454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wordArtVertRtl" wrap="square">
            <a:spAutoFit/>
          </a:bodyPr>
          <a:lstStyle/>
          <a:p>
            <a:pPr lvl="1" algn="ctr">
              <a:defRPr/>
            </a:pPr>
            <a:r>
              <a:rPr lang="zh-TW" alt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終端企業用戶</a:t>
            </a:r>
            <a:endParaRPr lang="en-US" altLang="zh-TW" sz="24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EE267E5C-FE7E-4847-9BDD-548B50B30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70" y="1664691"/>
            <a:ext cx="3174851" cy="38358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5524268-B5BB-484C-872F-21A74F4942DE}"/>
              </a:ext>
            </a:extLst>
          </p:cNvPr>
          <p:cNvSpPr>
            <a:spLocks noChangeAspect="1"/>
          </p:cNvSpPr>
          <p:nvPr/>
        </p:nvSpPr>
        <p:spPr>
          <a:xfrm>
            <a:off x="5658780" y="2987792"/>
            <a:ext cx="682852" cy="639431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E700D27C-9D40-408C-8184-0A178A2D2145}"/>
              </a:ext>
            </a:extLst>
          </p:cNvPr>
          <p:cNvSpPr>
            <a:spLocks noChangeAspect="1"/>
          </p:cNvSpPr>
          <p:nvPr/>
        </p:nvSpPr>
        <p:spPr>
          <a:xfrm>
            <a:off x="3917366" y="2980068"/>
            <a:ext cx="682852" cy="639431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9" name="標題 5">
            <a:extLst>
              <a:ext uri="{FF2B5EF4-FFF2-40B4-BE49-F238E27FC236}">
                <a16:creationId xmlns:a16="http://schemas.microsoft.com/office/drawing/2014/main" id="{9C51BD4E-C830-4623-BD37-F007F9065836}"/>
              </a:ext>
            </a:extLst>
          </p:cNvPr>
          <p:cNvSpPr txBox="1">
            <a:spLocks/>
          </p:cNvSpPr>
          <p:nvPr/>
        </p:nvSpPr>
        <p:spPr>
          <a:xfrm>
            <a:off x="2465217" y="429651"/>
            <a:ext cx="4608512" cy="68761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r>
              <a:rPr kumimoji="0" lang="en-US" altLang="zh-TW" sz="4000" b="1" dirty="0"/>
              <a:t>IT</a:t>
            </a:r>
            <a:r>
              <a:rPr kumimoji="0" lang="zh-TW" altLang="en-US" sz="4000" b="1" dirty="0"/>
              <a:t>代理商產業生態鏈</a:t>
            </a:r>
            <a:endParaRPr kumimoji="0" lang="zh-TW" altLang="en-US" sz="4000" dirty="0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924D5032-EC30-4D31-995C-10A7923B87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206" y="5389464"/>
            <a:ext cx="1390647" cy="60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7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>
            <a:extLst>
              <a:ext uri="{FF2B5EF4-FFF2-40B4-BE49-F238E27FC236}">
                <a16:creationId xmlns:a16="http://schemas.microsoft.com/office/drawing/2014/main" id="{B7610D3A-31DA-41E1-BB1F-55FA4B942FE5}"/>
              </a:ext>
            </a:extLst>
          </p:cNvPr>
          <p:cNvSpPr txBox="1">
            <a:spLocks/>
          </p:cNvSpPr>
          <p:nvPr/>
        </p:nvSpPr>
        <p:spPr>
          <a:xfrm>
            <a:off x="2937613" y="481008"/>
            <a:ext cx="3471273" cy="68761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defTabSz="914378"/>
            <a:r>
              <a:rPr lang="zh-TW" altLang="en-US" sz="3200" b="1" dirty="0">
                <a:solidFill>
                  <a:prstClr val="black"/>
                </a:solidFill>
                <a:latin typeface="微軟正黑體"/>
                <a:ea typeface="微軟正黑體"/>
              </a:rPr>
              <a:t>四大領域品牌分類</a:t>
            </a:r>
          </a:p>
        </p:txBody>
      </p:sp>
      <p:sp>
        <p:nvSpPr>
          <p:cNvPr id="16" name="箭號: 全向 15">
            <a:extLst>
              <a:ext uri="{FF2B5EF4-FFF2-40B4-BE49-F238E27FC236}">
                <a16:creationId xmlns:a16="http://schemas.microsoft.com/office/drawing/2014/main" id="{42082ABC-905D-4BFF-BEA4-D69C8F66A792}"/>
              </a:ext>
            </a:extLst>
          </p:cNvPr>
          <p:cNvSpPr/>
          <p:nvPr/>
        </p:nvSpPr>
        <p:spPr>
          <a:xfrm>
            <a:off x="931385" y="1667909"/>
            <a:ext cx="7855795" cy="3827893"/>
          </a:xfrm>
          <a:prstGeom prst="quadArrow">
            <a:avLst>
              <a:gd name="adj1" fmla="val 3410"/>
              <a:gd name="adj2" fmla="val 4770"/>
              <a:gd name="adj3" fmla="val 1068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TW" altLang="en-US">
              <a:solidFill>
                <a:prstClr val="white"/>
              </a:solidFill>
              <a:latin typeface="微軟正黑體"/>
              <a:ea typeface="微軟正黑體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8D3F38A-6F86-4A40-B541-61DE0ACEABCB}"/>
              </a:ext>
            </a:extLst>
          </p:cNvPr>
          <p:cNvGrpSpPr/>
          <p:nvPr/>
        </p:nvGrpSpPr>
        <p:grpSpPr>
          <a:xfrm>
            <a:off x="1331640" y="1713925"/>
            <a:ext cx="3353633" cy="1438021"/>
            <a:chOff x="1344395" y="672179"/>
            <a:chExt cx="3353633" cy="1438021"/>
          </a:xfrm>
        </p:grpSpPr>
        <p:pic>
          <p:nvPicPr>
            <p:cNvPr id="24" name="Picture 10" descr="「Synology」的圖片搜尋結果">
              <a:extLst>
                <a:ext uri="{FF2B5EF4-FFF2-40B4-BE49-F238E27FC236}">
                  <a16:creationId xmlns:a16="http://schemas.microsoft.com/office/drawing/2014/main" id="{67AC456A-5BEA-4FB3-A705-7A27EDEC2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119" y="1779909"/>
              <a:ext cx="735909" cy="18808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Ceph Fujitsu-Logo - Ceph">
              <a:extLst>
                <a:ext uri="{FF2B5EF4-FFF2-40B4-BE49-F238E27FC236}">
                  <a16:creationId xmlns:a16="http://schemas.microsoft.com/office/drawing/2014/main" id="{2D55B8C7-1E85-4260-A681-F427F9F6E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462" y="1259075"/>
              <a:ext cx="759141" cy="248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File:BMC Software logo (2014).svg - Wikimedia Commons">
              <a:extLst>
                <a:ext uri="{FF2B5EF4-FFF2-40B4-BE49-F238E27FC236}">
                  <a16:creationId xmlns:a16="http://schemas.microsoft.com/office/drawing/2014/main" id="{3FA2396A-E9DC-45EE-A344-0476086C5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0517" y="1272124"/>
              <a:ext cx="935535" cy="227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2" descr="NetApp">
              <a:extLst>
                <a:ext uri="{FF2B5EF4-FFF2-40B4-BE49-F238E27FC236}">
                  <a16:creationId xmlns:a16="http://schemas.microsoft.com/office/drawing/2014/main" id="{D55CCAA8-C9A5-4ED4-A4E2-C2E931A562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395" y="1648452"/>
              <a:ext cx="917282" cy="461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Dell Logo Icon of Flat style - Available in SVG, PNG, EPS, AI ...">
              <a:extLst>
                <a:ext uri="{FF2B5EF4-FFF2-40B4-BE49-F238E27FC236}">
                  <a16:creationId xmlns:a16="http://schemas.microsoft.com/office/drawing/2014/main" id="{93A9B9A6-116D-4D0A-AB3F-D94B2EF39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218" y="1194320"/>
              <a:ext cx="437946" cy="437946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AWS Partner Pentium Network Technology Limited">
              <a:extLst>
                <a:ext uri="{FF2B5EF4-FFF2-40B4-BE49-F238E27FC236}">
                  <a16:creationId xmlns:a16="http://schemas.microsoft.com/office/drawing/2014/main" id="{59848C19-EA4B-4F0D-B3A3-CE1DEF09FB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8900" y="1744031"/>
              <a:ext cx="1542570" cy="275841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標題 1">
              <a:extLst>
                <a:ext uri="{FF2B5EF4-FFF2-40B4-BE49-F238E27FC236}">
                  <a16:creationId xmlns:a16="http://schemas.microsoft.com/office/drawing/2014/main" id="{24778151-BE99-4753-8E81-E6F829EE3A95}"/>
                </a:ext>
              </a:extLst>
            </p:cNvPr>
            <p:cNvSpPr txBox="1">
              <a:spLocks/>
            </p:cNvSpPr>
            <p:nvPr/>
          </p:nvSpPr>
          <p:spPr>
            <a:xfrm>
              <a:off x="2160231" y="672179"/>
              <a:ext cx="1774254" cy="3631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defTabSz="914378"/>
              <a:r>
                <a:rPr lang="en-US" altLang="zh-TW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/>
                  <a:ea typeface="微軟正黑體"/>
                </a:rPr>
                <a:t>IT</a:t>
              </a:r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/>
                  <a:ea typeface="微軟正黑體"/>
                </a:rPr>
                <a:t>基礎架構</a:t>
              </a: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7F1AAE17-2EE6-42EF-B522-3A13EFFA9489}"/>
              </a:ext>
            </a:extLst>
          </p:cNvPr>
          <p:cNvGrpSpPr/>
          <p:nvPr/>
        </p:nvGrpSpPr>
        <p:grpSpPr>
          <a:xfrm>
            <a:off x="5058686" y="1681412"/>
            <a:ext cx="3036339" cy="1928624"/>
            <a:chOff x="5071442" y="639666"/>
            <a:chExt cx="3036339" cy="1928624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4721800D-DF1E-4E41-89DF-2B91A1B3F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715" y="1162955"/>
              <a:ext cx="834550" cy="306406"/>
            </a:xfrm>
            <a:prstGeom prst="rect">
              <a:avLst/>
            </a:prstGeom>
          </p:spPr>
        </p:pic>
        <p:pic>
          <p:nvPicPr>
            <p:cNvPr id="36" name="Picture 3" descr="C:\Users\cindy.chang\Desktop\VMware_logo_grey.png">
              <a:extLst>
                <a:ext uri="{FF2B5EF4-FFF2-40B4-BE49-F238E27FC236}">
                  <a16:creationId xmlns:a16="http://schemas.microsoft.com/office/drawing/2014/main" id="{8782DFB0-0108-4A3B-A8B3-9DA9EDC82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7024466" y="2123730"/>
              <a:ext cx="785766" cy="247241"/>
            </a:xfrm>
            <a:prstGeom prst="rect">
              <a:avLst/>
            </a:prstGeom>
          </p:spPr>
        </p:pic>
        <p:pic>
          <p:nvPicPr>
            <p:cNvPr id="37" name="Picture 4" descr="「NUTANIX」的圖片搜尋結果">
              <a:extLst>
                <a:ext uri="{FF2B5EF4-FFF2-40B4-BE49-F238E27FC236}">
                  <a16:creationId xmlns:a16="http://schemas.microsoft.com/office/drawing/2014/main" id="{ADC71BA2-0B49-4FD1-A0C0-617239CCB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476" y="2203856"/>
              <a:ext cx="754477" cy="10604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4" descr="「google cloud partner」的圖片搜尋結果">
              <a:extLst>
                <a:ext uri="{FF2B5EF4-FFF2-40B4-BE49-F238E27FC236}">
                  <a16:creationId xmlns:a16="http://schemas.microsoft.com/office/drawing/2014/main" id="{12F37E8A-1AEB-43F3-996A-35DA10E092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4775" y="1589394"/>
              <a:ext cx="848106" cy="391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C:\Users\cindy.chang\Desktop\New-Microsoft-2013-Logo-Vector.png">
              <a:extLst>
                <a:ext uri="{FF2B5EF4-FFF2-40B4-BE49-F238E27FC236}">
                  <a16:creationId xmlns:a16="http://schemas.microsoft.com/office/drawing/2014/main" id="{55E3E562-13F9-4AA8-BFA7-F9ADE1BE4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5189206" y="1974778"/>
              <a:ext cx="788101" cy="593512"/>
            </a:xfrm>
            <a:prstGeom prst="rect">
              <a:avLst/>
            </a:prstGeom>
          </p:spPr>
        </p:pic>
        <p:pic>
          <p:nvPicPr>
            <p:cNvPr id="40" name="Picture 2" descr="AOD隨選雲">
              <a:extLst>
                <a:ext uri="{FF2B5EF4-FFF2-40B4-BE49-F238E27FC236}">
                  <a16:creationId xmlns:a16="http://schemas.microsoft.com/office/drawing/2014/main" id="{5467D39E-A4FF-4C6C-ADDA-E49FBA782E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342" y="1109423"/>
              <a:ext cx="834550" cy="401820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微服務架構應用指南– BROBRIDGE">
              <a:extLst>
                <a:ext uri="{FF2B5EF4-FFF2-40B4-BE49-F238E27FC236}">
                  <a16:creationId xmlns:a16="http://schemas.microsoft.com/office/drawing/2014/main" id="{4A0484BB-7713-4B0B-9A5C-2522ED5A5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273" y="1660255"/>
              <a:ext cx="824345" cy="193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2" descr="「bittitan」的圖片搜尋結果">
              <a:extLst>
                <a:ext uri="{FF2B5EF4-FFF2-40B4-BE49-F238E27FC236}">
                  <a16:creationId xmlns:a16="http://schemas.microsoft.com/office/drawing/2014/main" id="{1A7CF8D5-E9CC-4A5E-9960-60155F777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442" y="1603056"/>
              <a:ext cx="1008724" cy="247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標題 1">
              <a:extLst>
                <a:ext uri="{FF2B5EF4-FFF2-40B4-BE49-F238E27FC236}">
                  <a16:creationId xmlns:a16="http://schemas.microsoft.com/office/drawing/2014/main" id="{1B0BC730-5746-4586-A40F-ECE268F9DDC1}"/>
                </a:ext>
              </a:extLst>
            </p:cNvPr>
            <p:cNvSpPr txBox="1">
              <a:spLocks/>
            </p:cNvSpPr>
            <p:nvPr/>
          </p:nvSpPr>
          <p:spPr>
            <a:xfrm>
              <a:off x="5498801" y="639666"/>
              <a:ext cx="2608980" cy="848021"/>
            </a:xfrm>
            <a:prstGeom prst="rect">
              <a:avLst/>
            </a:prstGeom>
          </p:spPr>
          <p:txBody>
            <a:bodyPr>
              <a:normAutofit fontScale="97500"/>
            </a:bodyPr>
            <a:lstStyle>
              <a:lvl1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defTabSz="914378"/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/>
                  <a:ea typeface="微軟正黑體"/>
                </a:rPr>
                <a:t>雲平台與應用</a:t>
              </a:r>
            </a:p>
          </p:txBody>
        </p:sp>
      </p:grpSp>
      <p:pic>
        <p:nvPicPr>
          <p:cNvPr id="50" name="Picture 40" descr="「trustview」的圖片搜尋結果">
            <a:extLst>
              <a:ext uri="{FF2B5EF4-FFF2-40B4-BE49-F238E27FC236}">
                <a16:creationId xmlns:a16="http://schemas.microsoft.com/office/drawing/2014/main" id="{36ED4BBD-65E7-473D-ABC6-775ADAF8D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06" y="4882074"/>
            <a:ext cx="839555" cy="33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標題 1">
            <a:extLst>
              <a:ext uri="{FF2B5EF4-FFF2-40B4-BE49-F238E27FC236}">
                <a16:creationId xmlns:a16="http://schemas.microsoft.com/office/drawing/2014/main" id="{49826FAD-DCA8-4C97-935F-1404503C5BD6}"/>
              </a:ext>
            </a:extLst>
          </p:cNvPr>
          <p:cNvSpPr txBox="1">
            <a:spLocks/>
          </p:cNvSpPr>
          <p:nvPr/>
        </p:nvSpPr>
        <p:spPr>
          <a:xfrm>
            <a:off x="254050" y="3723072"/>
            <a:ext cx="556979" cy="1741662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defTabSz="914378"/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網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</a:endParaRPr>
          </a:p>
          <a:p>
            <a:pPr defTabSz="914378"/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路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</a:endParaRPr>
          </a:p>
          <a:p>
            <a:pPr defTabSz="914378"/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暨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</a:endParaRPr>
          </a:p>
          <a:p>
            <a:pPr defTabSz="914378"/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資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</a:endParaRPr>
          </a:p>
          <a:p>
            <a:pPr defTabSz="914378"/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安</a:t>
            </a: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D8034895-83C3-4118-AE81-C5EFFCE6BB21}"/>
              </a:ext>
            </a:extLst>
          </p:cNvPr>
          <p:cNvGrpSpPr/>
          <p:nvPr/>
        </p:nvGrpSpPr>
        <p:grpSpPr>
          <a:xfrm>
            <a:off x="5167663" y="3734149"/>
            <a:ext cx="3534071" cy="1741662"/>
            <a:chOff x="5180418" y="2692404"/>
            <a:chExt cx="3534071" cy="1741662"/>
          </a:xfrm>
        </p:grpSpPr>
        <p:pic>
          <p:nvPicPr>
            <p:cNvPr id="73" name="Picture 16" descr="VIVOTEK">
              <a:extLst>
                <a:ext uri="{FF2B5EF4-FFF2-40B4-BE49-F238E27FC236}">
                  <a16:creationId xmlns:a16="http://schemas.microsoft.com/office/drawing/2014/main" id="{224D3189-2F6A-4C30-AB99-0E4A5A0C4D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921" y="3724371"/>
              <a:ext cx="725427" cy="349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8CFD6F94-DEA5-4874-8093-E4EEDBE99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598" y="3695211"/>
              <a:ext cx="614872" cy="404105"/>
            </a:xfrm>
            <a:prstGeom prst="rect">
              <a:avLst/>
            </a:prstGeom>
          </p:spPr>
        </p:pic>
        <p:pic>
          <p:nvPicPr>
            <p:cNvPr id="75" name="Picture 4" descr="數位無限軟體(InfinitiesSoft)">
              <a:extLst>
                <a:ext uri="{FF2B5EF4-FFF2-40B4-BE49-F238E27FC236}">
                  <a16:creationId xmlns:a16="http://schemas.microsoft.com/office/drawing/2014/main" id="{4D1963EC-27AA-4C8E-80BC-AF354B6D2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18" y="3245506"/>
              <a:ext cx="739964" cy="356279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「nvidia」的圖片搜尋結果">
              <a:extLst>
                <a:ext uri="{FF2B5EF4-FFF2-40B4-BE49-F238E27FC236}">
                  <a16:creationId xmlns:a16="http://schemas.microsoft.com/office/drawing/2014/main" id="{0E1EA0C6-280A-4A7A-967C-92559AAA7F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840" y="3290044"/>
              <a:ext cx="776657" cy="23998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48" descr="「aimetis」的圖片搜尋結果">
              <a:extLst>
                <a:ext uri="{FF2B5EF4-FFF2-40B4-BE49-F238E27FC236}">
                  <a16:creationId xmlns:a16="http://schemas.microsoft.com/office/drawing/2014/main" id="{05431458-D9B8-4D10-911D-707088AD8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350" y="2893019"/>
              <a:ext cx="641537" cy="221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50" descr="「axis」的圖片搜尋結果">
              <a:extLst>
                <a:ext uri="{FF2B5EF4-FFF2-40B4-BE49-F238E27FC236}">
                  <a16:creationId xmlns:a16="http://schemas.microsoft.com/office/drawing/2014/main" id="{D5CAF552-9A06-4194-94DF-5E9B1421E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6397" y="2871470"/>
              <a:ext cx="604809" cy="217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56" descr="「tableau logo」的圖片搜尋結果">
              <a:extLst>
                <a:ext uri="{FF2B5EF4-FFF2-40B4-BE49-F238E27FC236}">
                  <a16:creationId xmlns:a16="http://schemas.microsoft.com/office/drawing/2014/main" id="{01907315-EBD7-4440-9FAB-AB2EA8B2D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451" y="3627465"/>
              <a:ext cx="817522" cy="514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76" descr="「automation anywhere logo」的圖片搜尋結果">
              <a:extLst>
                <a:ext uri="{FF2B5EF4-FFF2-40B4-BE49-F238E27FC236}">
                  <a16:creationId xmlns:a16="http://schemas.microsoft.com/office/drawing/2014/main" id="{B9CE739A-C3A0-4850-96AB-7F8F02617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0887" y="2806409"/>
              <a:ext cx="1038401" cy="373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8" descr="ORing">
              <a:extLst>
                <a:ext uri="{FF2B5EF4-FFF2-40B4-BE49-F238E27FC236}">
                  <a16:creationId xmlns:a16="http://schemas.microsoft.com/office/drawing/2014/main" id="{E8621A55-6F5B-4EA3-9EA1-287F31142C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1415" y="3265733"/>
              <a:ext cx="733203" cy="311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標題 1">
              <a:extLst>
                <a:ext uri="{FF2B5EF4-FFF2-40B4-BE49-F238E27FC236}">
                  <a16:creationId xmlns:a16="http://schemas.microsoft.com/office/drawing/2014/main" id="{D94ED779-4979-4E99-9376-91174718D26F}"/>
                </a:ext>
              </a:extLst>
            </p:cNvPr>
            <p:cNvSpPr txBox="1">
              <a:spLocks/>
            </p:cNvSpPr>
            <p:nvPr/>
          </p:nvSpPr>
          <p:spPr>
            <a:xfrm>
              <a:off x="8157510" y="2692404"/>
              <a:ext cx="556979" cy="174166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defTabSz="914378"/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/>
                  <a:ea typeface="微軟正黑體"/>
                </a:rPr>
                <a:t>大數據</a:t>
              </a:r>
              <a:endPara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endParaRPr>
            </a:p>
            <a:p>
              <a:pPr defTabSz="914378"/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/>
                  <a:ea typeface="微軟正黑體"/>
                </a:rPr>
                <a:t>應用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892E2243-679C-B133-F06A-79B2060AD4F4}"/>
              </a:ext>
            </a:extLst>
          </p:cNvPr>
          <p:cNvGrpSpPr/>
          <p:nvPr/>
        </p:nvGrpSpPr>
        <p:grpSpPr>
          <a:xfrm>
            <a:off x="848263" y="3642664"/>
            <a:ext cx="3871504" cy="2012109"/>
            <a:chOff x="848263" y="3642664"/>
            <a:chExt cx="3871504" cy="2012109"/>
          </a:xfrm>
        </p:grpSpPr>
        <p:pic>
          <p:nvPicPr>
            <p:cNvPr id="45" name="Picture 2" descr="奧義智慧科技- CYBERSEC 2021 臺灣資安大會">
              <a:extLst>
                <a:ext uri="{FF2B5EF4-FFF2-40B4-BE49-F238E27FC236}">
                  <a16:creationId xmlns:a16="http://schemas.microsoft.com/office/drawing/2014/main" id="{FBFC6A60-36D4-49D4-A382-B89478AAF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9881" y="3836172"/>
              <a:ext cx="1284710" cy="787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62" descr="「carbonite」的圖片搜尋結果">
              <a:extLst>
                <a:ext uri="{FF2B5EF4-FFF2-40B4-BE49-F238E27FC236}">
                  <a16:creationId xmlns:a16="http://schemas.microsoft.com/office/drawing/2014/main" id="{4ABD81C9-8035-4549-84F2-C47A184246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973" y="3642664"/>
              <a:ext cx="973783" cy="551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58" descr="「cisco logo」的圖片搜尋結果">
              <a:extLst>
                <a:ext uri="{FF2B5EF4-FFF2-40B4-BE49-F238E27FC236}">
                  <a16:creationId xmlns:a16="http://schemas.microsoft.com/office/drawing/2014/main" id="{2F803050-9349-4808-91B4-BF841CFDE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330" y="3761800"/>
              <a:ext cx="666437" cy="253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38" descr="「trend micro」的圖片搜尋結果">
              <a:extLst>
                <a:ext uri="{FF2B5EF4-FFF2-40B4-BE49-F238E27FC236}">
                  <a16:creationId xmlns:a16="http://schemas.microsoft.com/office/drawing/2014/main" id="{E7DC3968-3ED2-4082-A670-382A9D799F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559" y="5164614"/>
              <a:ext cx="845010" cy="273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2" descr="「veeam」的圖片搜尋結果">
              <a:extLst>
                <a:ext uri="{FF2B5EF4-FFF2-40B4-BE49-F238E27FC236}">
                  <a16:creationId xmlns:a16="http://schemas.microsoft.com/office/drawing/2014/main" id="{8227545C-024C-496D-A3B7-0F6D22CEA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0693" y="4991674"/>
              <a:ext cx="865115" cy="663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74" descr="「thales logo」的圖片搜尋結果">
              <a:extLst>
                <a:ext uri="{FF2B5EF4-FFF2-40B4-BE49-F238E27FC236}">
                  <a16:creationId xmlns:a16="http://schemas.microsoft.com/office/drawing/2014/main" id="{496618C1-FFFB-4EA5-BB28-47DEB17D4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058" y="5132293"/>
              <a:ext cx="744592" cy="380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80" descr="「radware logo」的圖片搜尋結果">
              <a:extLst>
                <a:ext uri="{FF2B5EF4-FFF2-40B4-BE49-F238E27FC236}">
                  <a16:creationId xmlns:a16="http://schemas.microsoft.com/office/drawing/2014/main" id="{ECB73718-CC72-47BE-873F-7B44360DA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7022" y="4699987"/>
              <a:ext cx="1252688" cy="640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Palo Alto Networks - Stark Technology Inc.">
              <a:extLst>
                <a:ext uri="{FF2B5EF4-FFF2-40B4-BE49-F238E27FC236}">
                  <a16:creationId xmlns:a16="http://schemas.microsoft.com/office/drawing/2014/main" id="{6E86011E-BDCC-4205-B0DC-EAFBCA552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348" y="4691563"/>
              <a:ext cx="840786" cy="164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技成科技- 系統儲存網路資安專業整合商">
              <a:extLst>
                <a:ext uri="{FF2B5EF4-FFF2-40B4-BE49-F238E27FC236}">
                  <a16:creationId xmlns:a16="http://schemas.microsoft.com/office/drawing/2014/main" id="{1401A625-BD35-4117-AADE-8AF862F5D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44" y="4263549"/>
              <a:ext cx="887194" cy="449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0" descr="F5">
              <a:extLst>
                <a:ext uri="{FF2B5EF4-FFF2-40B4-BE49-F238E27FC236}">
                  <a16:creationId xmlns:a16="http://schemas.microsoft.com/office/drawing/2014/main" id="{04F4C44A-0716-4BC2-A9E6-2E393B6A5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188" y="4059822"/>
              <a:ext cx="628954" cy="309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4" descr="Veritas">
              <a:extLst>
                <a:ext uri="{FF2B5EF4-FFF2-40B4-BE49-F238E27FC236}">
                  <a16:creationId xmlns:a16="http://schemas.microsoft.com/office/drawing/2014/main" id="{5FB2B894-EB71-487B-8D8E-C371A1C7E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623" y="5122286"/>
              <a:ext cx="796559" cy="383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6" descr="PUG Challenge Americas">
              <a:extLst>
                <a:ext uri="{FF2B5EF4-FFF2-40B4-BE49-F238E27FC236}">
                  <a16:creationId xmlns:a16="http://schemas.microsoft.com/office/drawing/2014/main" id="{31DBF89D-FF67-4B96-BBD3-13F4B9164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7503" y="4589604"/>
              <a:ext cx="951642" cy="326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6" descr="資訊安全守門員-「Leukocyte-Lab盧氪賽忒」訪談- NexTrek部落格行業特色">
              <a:extLst>
                <a:ext uri="{FF2B5EF4-FFF2-40B4-BE49-F238E27FC236}">
                  <a16:creationId xmlns:a16="http://schemas.microsoft.com/office/drawing/2014/main" id="{218A8DC7-5658-458E-BFFE-3AC26B131C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473" y="4311291"/>
              <a:ext cx="1063777" cy="341861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8">
              <a:extLst>
                <a:ext uri="{FF2B5EF4-FFF2-40B4-BE49-F238E27FC236}">
                  <a16:creationId xmlns:a16="http://schemas.microsoft.com/office/drawing/2014/main" id="{DD7AFEF2-BCB4-4DD2-962E-81C4A1230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263" y="4613446"/>
              <a:ext cx="1026233" cy="265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2" descr="首頁- 碩壹資訊股份有限公司">
              <a:extLst>
                <a:ext uri="{FF2B5EF4-FFF2-40B4-BE49-F238E27FC236}">
                  <a16:creationId xmlns:a16="http://schemas.microsoft.com/office/drawing/2014/main" id="{D2D12091-3708-4DC7-BB60-70DE2BF595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078" y="4927370"/>
              <a:ext cx="842251" cy="213470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8" descr="Lucent Sky - Softshell">
              <a:extLst>
                <a:ext uri="{FF2B5EF4-FFF2-40B4-BE49-F238E27FC236}">
                  <a16:creationId xmlns:a16="http://schemas.microsoft.com/office/drawing/2014/main" id="{B17653AD-531F-434D-ACF3-BCC107A53B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501" y="4416374"/>
              <a:ext cx="883429" cy="172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 descr="Videns, your Cato Networks partner - Videns IT Services">
              <a:extLst>
                <a:ext uri="{FF2B5EF4-FFF2-40B4-BE49-F238E27FC236}">
                  <a16:creationId xmlns:a16="http://schemas.microsoft.com/office/drawing/2014/main" id="{551D4F08-BFC0-44E2-BC01-BB3D1E73C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863" y="3822535"/>
              <a:ext cx="664802" cy="216556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4" descr="OPSWAT | 代理商| 橙鋐科技股份有限公司">
              <a:extLst>
                <a:ext uri="{FF2B5EF4-FFF2-40B4-BE49-F238E27FC236}">
                  <a16:creationId xmlns:a16="http://schemas.microsoft.com/office/drawing/2014/main" id="{0CF00963-D06B-43BB-A293-957BF1D701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1501" y="4437310"/>
              <a:ext cx="839792" cy="640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30" descr="Quest">
              <a:extLst>
                <a:ext uri="{FF2B5EF4-FFF2-40B4-BE49-F238E27FC236}">
                  <a16:creationId xmlns:a16="http://schemas.microsoft.com/office/drawing/2014/main" id="{360B81FD-E28C-4D2C-84E5-14B0A93AA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832" y="4838366"/>
              <a:ext cx="733203" cy="360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54" descr="「hycu」的圖片搜尋結果">
              <a:extLst>
                <a:ext uri="{FF2B5EF4-FFF2-40B4-BE49-F238E27FC236}">
                  <a16:creationId xmlns:a16="http://schemas.microsoft.com/office/drawing/2014/main" id="{20630FCF-4792-4B31-8C94-A734EC2BF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517" y="4423615"/>
              <a:ext cx="710698" cy="138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6" descr="「firemon」的圖片搜尋結果">
              <a:extLst>
                <a:ext uri="{FF2B5EF4-FFF2-40B4-BE49-F238E27FC236}">
                  <a16:creationId xmlns:a16="http://schemas.microsoft.com/office/drawing/2014/main" id="{33FEAAB4-4DC9-40F1-8560-A6660BBAB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6133" y="4141731"/>
              <a:ext cx="735195" cy="210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" descr="datto · GitLab">
              <a:extLst>
                <a:ext uri="{FF2B5EF4-FFF2-40B4-BE49-F238E27FC236}">
                  <a16:creationId xmlns:a16="http://schemas.microsoft.com/office/drawing/2014/main" id="{1002E74A-04AE-4DDA-9BBF-26588906C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620" y="4040507"/>
              <a:ext cx="520531" cy="34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6" descr="軟體定義網路Aryaka - 併力科技">
              <a:extLst>
                <a:ext uri="{FF2B5EF4-FFF2-40B4-BE49-F238E27FC236}">
                  <a16:creationId xmlns:a16="http://schemas.microsoft.com/office/drawing/2014/main" id="{14763173-84E9-45B6-A0B9-B7A79E8CF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710" y="3757780"/>
              <a:ext cx="760964" cy="317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0C147D01-9938-47C6-C170-CF66E4DB9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2993362" y="4057945"/>
              <a:ext cx="727503" cy="238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459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標題 1">
            <a:extLst>
              <a:ext uri="{FF2B5EF4-FFF2-40B4-BE49-F238E27FC236}">
                <a16:creationId xmlns:a16="http://schemas.microsoft.com/office/drawing/2014/main" id="{74D3C135-569A-4295-9BAF-DA0C82990B5B}"/>
              </a:ext>
            </a:extLst>
          </p:cNvPr>
          <p:cNvSpPr txBox="1">
            <a:spLocks/>
          </p:cNvSpPr>
          <p:nvPr/>
        </p:nvSpPr>
        <p:spPr>
          <a:xfrm>
            <a:off x="642910" y="2714620"/>
            <a:ext cx="7886700" cy="68761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strike="noStrike" kern="1200" cap="none" spc="0" normalizeH="0" baseline="0" noProof="0" dirty="0">
                <a:ln>
                  <a:noFill/>
                </a:ln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實習生的教育訓練</a:t>
            </a:r>
          </a:p>
        </p:txBody>
      </p:sp>
      <p:pic>
        <p:nvPicPr>
          <p:cNvPr id="84" name="Picture 2">
            <a:extLst>
              <a:ext uri="{FF2B5EF4-FFF2-40B4-BE49-F238E27FC236}">
                <a16:creationId xmlns:a16="http://schemas.microsoft.com/office/drawing/2014/main" id="{81930746-871A-4EC3-826E-27C28C90F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2565810"/>
            <a:ext cx="747714" cy="88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109E76E8-6DC3-417B-B8DB-8417BA96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2738" y="2586189"/>
            <a:ext cx="747714" cy="88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09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8">
            <a:extLst>
              <a:ext uri="{FF2B5EF4-FFF2-40B4-BE49-F238E27FC236}">
                <a16:creationId xmlns:a16="http://schemas.microsoft.com/office/drawing/2014/main" id="{93DEF3C8-E901-4FAD-A7A4-6A94CD4437F7}"/>
              </a:ext>
            </a:extLst>
          </p:cNvPr>
          <p:cNvGrpSpPr/>
          <p:nvPr/>
        </p:nvGrpSpPr>
        <p:grpSpPr>
          <a:xfrm>
            <a:off x="611560" y="620688"/>
            <a:ext cx="2717014" cy="2742043"/>
            <a:chOff x="530661" y="1105325"/>
            <a:chExt cx="1945943" cy="274204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9ED70B3-F719-4F76-B6ED-5B5525B0D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661" y="1105325"/>
              <a:ext cx="1945943" cy="18918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EBF45328-BCAC-439A-B4B3-2EF17303B220}"/>
                </a:ext>
              </a:extLst>
            </p:cNvPr>
            <p:cNvSpPr txBox="1"/>
            <p:nvPr/>
          </p:nvSpPr>
          <p:spPr>
            <a:xfrm>
              <a:off x="530661" y="3016371"/>
              <a:ext cx="19045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一對一專屬輔導員</a:t>
              </a:r>
              <a:endParaRPr lang="en-US" altLang="zh-TW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65">
            <a:extLst>
              <a:ext uri="{FF2B5EF4-FFF2-40B4-BE49-F238E27FC236}">
                <a16:creationId xmlns:a16="http://schemas.microsoft.com/office/drawing/2014/main" id="{01C69B0A-F09B-4DB6-82EC-527EA0B90D20}"/>
              </a:ext>
            </a:extLst>
          </p:cNvPr>
          <p:cNvGrpSpPr/>
          <p:nvPr/>
        </p:nvGrpSpPr>
        <p:grpSpPr>
          <a:xfrm>
            <a:off x="3397641" y="590338"/>
            <a:ext cx="5080412" cy="2401644"/>
            <a:chOff x="2494420" y="1052736"/>
            <a:chExt cx="5080412" cy="240164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E5FABC6-DAA5-492C-BFBF-4A47390DEAF4}"/>
                </a:ext>
              </a:extLst>
            </p:cNvPr>
            <p:cNvSpPr/>
            <p:nvPr/>
          </p:nvSpPr>
          <p:spPr>
            <a:xfrm>
              <a:off x="2851503" y="1052736"/>
              <a:ext cx="4456801" cy="19444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glow>
                <a:schemeClr val="accent1">
                  <a:alpha val="40000"/>
                </a:schemeClr>
              </a:glow>
              <a:innerShdw blurRad="63500" dir="2700000">
                <a:prstClr val="black"/>
              </a:innerShdw>
              <a:reflection stA="86000"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7FFFCAAD-271E-4754-8B71-3D0E8F838C7D}"/>
                </a:ext>
              </a:extLst>
            </p:cNvPr>
            <p:cNvSpPr txBox="1"/>
            <p:nvPr/>
          </p:nvSpPr>
          <p:spPr>
            <a:xfrm>
              <a:off x="2494420" y="2992715"/>
              <a:ext cx="5080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新人訓練 </a:t>
              </a:r>
              <a:r>
                <a:rPr lang="en-US" altLang="zh-TW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線上課程</a:t>
              </a:r>
              <a:r>
                <a:rPr lang="en-US" altLang="zh-TW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zh-TW" altLang="en-US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實體訓練</a:t>
              </a:r>
              <a:endParaRPr lang="en-US" altLang="zh-TW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1D8E42B8-EACF-463A-8049-46A74D370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5817" y="1105325"/>
              <a:ext cx="1774174" cy="896626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0DA745F4-C7DC-4C40-BBB8-DD8872D66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078" y="2060848"/>
              <a:ext cx="1739652" cy="877456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02BC845-8979-4CD0-BF05-B5C03BC4A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3146" y="1983436"/>
              <a:ext cx="2383936" cy="940267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26230D21-6CC2-49B7-84BD-18EE62379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01733" y="1143502"/>
              <a:ext cx="1127368" cy="782371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453CE4D-9F56-416A-986C-38D15F731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98168" y="1156097"/>
              <a:ext cx="1188914" cy="735550"/>
            </a:xfrm>
            <a:prstGeom prst="rect">
              <a:avLst/>
            </a:prstGeom>
          </p:spPr>
        </p:pic>
      </p:grpSp>
      <p:grpSp>
        <p:nvGrpSpPr>
          <p:cNvPr id="16" name="群組 78">
            <a:extLst>
              <a:ext uri="{FF2B5EF4-FFF2-40B4-BE49-F238E27FC236}">
                <a16:creationId xmlns:a16="http://schemas.microsoft.com/office/drawing/2014/main" id="{D031BC4B-10CA-4EE1-B5C5-C35AFFD35F4F}"/>
              </a:ext>
            </a:extLst>
          </p:cNvPr>
          <p:cNvGrpSpPr/>
          <p:nvPr/>
        </p:nvGrpSpPr>
        <p:grpSpPr>
          <a:xfrm>
            <a:off x="397245" y="3376420"/>
            <a:ext cx="3895377" cy="2218372"/>
            <a:chOff x="316583" y="3795566"/>
            <a:chExt cx="3895377" cy="2218372"/>
          </a:xfrm>
        </p:grpSpPr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B213E487-1006-4043-A5CD-16F3FF405D66}"/>
                </a:ext>
              </a:extLst>
            </p:cNvPr>
            <p:cNvSpPr txBox="1"/>
            <p:nvPr/>
          </p:nvSpPr>
          <p:spPr>
            <a:xfrm>
              <a:off x="1200459" y="5552273"/>
              <a:ext cx="1790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各式講座</a:t>
              </a:r>
              <a:endParaRPr lang="en-US" altLang="zh-TW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3FF53E1-12F0-48D7-992F-9D2107027A96}"/>
                </a:ext>
              </a:extLst>
            </p:cNvPr>
            <p:cNvSpPr/>
            <p:nvPr/>
          </p:nvSpPr>
          <p:spPr>
            <a:xfrm>
              <a:off x="316583" y="3795566"/>
              <a:ext cx="3895377" cy="17794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FDF1E735-62E0-4BAB-AEEB-6F3B5C81A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51" y="4693947"/>
              <a:ext cx="1210919" cy="7706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D8B08086-FAB7-4943-B128-97A96FD35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854" y="3856972"/>
              <a:ext cx="1182358" cy="7308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55B9AC4-A985-46C7-B06E-61992D807E7F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011" y="4685308"/>
              <a:ext cx="1168795" cy="792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B4D2B3D9-E008-4389-9006-EA0CD51BB9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926" y="4664016"/>
              <a:ext cx="1255308" cy="84658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1AE35816-2AA5-40EC-9AA9-10CA47EA2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0862" y="3856615"/>
              <a:ext cx="1223107" cy="7695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5EFDAE15-A4CF-44B2-8E82-14B782D72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16303" y="3866040"/>
              <a:ext cx="1236554" cy="6984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grpSp>
        <p:nvGrpSpPr>
          <p:cNvPr id="25" name="群組 85">
            <a:extLst>
              <a:ext uri="{FF2B5EF4-FFF2-40B4-BE49-F238E27FC236}">
                <a16:creationId xmlns:a16="http://schemas.microsoft.com/office/drawing/2014/main" id="{397DBC68-77E3-4D5B-8387-7E8CC93F0EB6}"/>
              </a:ext>
            </a:extLst>
          </p:cNvPr>
          <p:cNvGrpSpPr/>
          <p:nvPr/>
        </p:nvGrpSpPr>
        <p:grpSpPr>
          <a:xfrm>
            <a:off x="4612087" y="3376420"/>
            <a:ext cx="3958624" cy="2235843"/>
            <a:chOff x="4501808" y="3776689"/>
            <a:chExt cx="3958624" cy="2235843"/>
          </a:xfrm>
        </p:grpSpPr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60FE47AE-5B1A-4F99-AF6B-CFBF9E93CB3B}"/>
                </a:ext>
              </a:extLst>
            </p:cNvPr>
            <p:cNvSpPr txBox="1"/>
            <p:nvPr/>
          </p:nvSpPr>
          <p:spPr>
            <a:xfrm>
              <a:off x="4934426" y="5550867"/>
              <a:ext cx="26310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專業技術培訓</a:t>
              </a:r>
              <a:endParaRPr lang="en-US" altLang="zh-TW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7D356B1-D412-4913-9EF2-04BB8130A527}"/>
                </a:ext>
              </a:extLst>
            </p:cNvPr>
            <p:cNvSpPr/>
            <p:nvPr/>
          </p:nvSpPr>
          <p:spPr>
            <a:xfrm>
              <a:off x="4501808" y="3776689"/>
              <a:ext cx="3958624" cy="17746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587D73BC-A350-441E-8D39-D44A0B25C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02205" y="3860367"/>
              <a:ext cx="1349706" cy="799969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F655DE8-1116-46F1-9A51-73EB5AD63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02204" y="4738950"/>
              <a:ext cx="1337947" cy="733779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C8965F59-6D55-407A-8E3F-1C9FE85DC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94983" y="3856615"/>
              <a:ext cx="1222597" cy="769537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FEB3B52B-9D12-4A55-9E62-CA7739A81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15496" y="4719563"/>
              <a:ext cx="1202083" cy="752690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7519D5D8-0425-4421-88D2-9AB1DB62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281198" y="3842576"/>
              <a:ext cx="1115616" cy="759595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BA948E70-CF37-4D26-A030-D09DE2A38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05527" y="4714904"/>
              <a:ext cx="1091287" cy="767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10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標題 1">
            <a:extLst>
              <a:ext uri="{FF2B5EF4-FFF2-40B4-BE49-F238E27FC236}">
                <a16:creationId xmlns:a16="http://schemas.microsoft.com/office/drawing/2014/main" id="{74D3C135-569A-4295-9BAF-DA0C82990B5B}"/>
              </a:ext>
            </a:extLst>
          </p:cNvPr>
          <p:cNvSpPr txBox="1">
            <a:spLocks/>
          </p:cNvSpPr>
          <p:nvPr/>
        </p:nvSpPr>
        <p:spPr>
          <a:xfrm>
            <a:off x="642910" y="2714620"/>
            <a:ext cx="7886700" cy="68761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strike="noStrike" kern="1200" cap="none" spc="0" normalizeH="0" baseline="0" noProof="0" dirty="0">
                <a:ln>
                  <a:noFill/>
                </a:ln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實習生的福利及活動</a:t>
            </a:r>
          </a:p>
        </p:txBody>
      </p:sp>
      <p:pic>
        <p:nvPicPr>
          <p:cNvPr id="84" name="Picture 2">
            <a:extLst>
              <a:ext uri="{FF2B5EF4-FFF2-40B4-BE49-F238E27FC236}">
                <a16:creationId xmlns:a16="http://schemas.microsoft.com/office/drawing/2014/main" id="{81930746-871A-4EC3-826E-27C28C90F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2547766"/>
            <a:ext cx="747714" cy="88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109E76E8-6DC3-417B-B8DB-8417BA96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7070" y="2574536"/>
            <a:ext cx="747714" cy="88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623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6CEC9EA8-79FF-4752-9A28-CEDB96BDA2EA}"/>
              </a:ext>
            </a:extLst>
          </p:cNvPr>
          <p:cNvSpPr/>
          <p:nvPr/>
        </p:nvSpPr>
        <p:spPr>
          <a:xfrm>
            <a:off x="323528" y="692696"/>
            <a:ext cx="277111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勞保、健保、勞退提撥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團保意外險、職災險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909BE21-CE30-4083-A1AF-6D4A0F635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329859"/>
            <a:ext cx="2771119" cy="160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A44FD45-7519-4110-9605-F26CD1F615E5}"/>
              </a:ext>
            </a:extLst>
          </p:cNvPr>
          <p:cNvSpPr/>
          <p:nvPr/>
        </p:nvSpPr>
        <p:spPr>
          <a:xfrm>
            <a:off x="467544" y="1484784"/>
            <a:ext cx="2286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基本保障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6CB293E-3EB4-4BDE-B375-A4826889C660}"/>
              </a:ext>
            </a:extLst>
          </p:cNvPr>
          <p:cNvSpPr/>
          <p:nvPr/>
        </p:nvSpPr>
        <p:spPr>
          <a:xfrm>
            <a:off x="3347864" y="676106"/>
            <a:ext cx="280498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周休二日 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彈性上下班制度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8084B4A6-D6D1-4B01-9C86-94447D8D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1315577"/>
            <a:ext cx="2804982" cy="163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5A2E428-E64C-4D25-9A99-138A403B7445}"/>
              </a:ext>
            </a:extLst>
          </p:cNvPr>
          <p:cNvSpPr/>
          <p:nvPr/>
        </p:nvSpPr>
        <p:spPr>
          <a:xfrm>
            <a:off x="3561653" y="1471301"/>
            <a:ext cx="2377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上班時間</a:t>
            </a:r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8:30-9:30</a:t>
            </a:r>
          </a:p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彈性</a:t>
            </a:r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小時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6C7C4A9-8B0A-45AF-807A-CD78A310183B}"/>
              </a:ext>
            </a:extLst>
          </p:cNvPr>
          <p:cNvSpPr/>
          <p:nvPr/>
        </p:nvSpPr>
        <p:spPr>
          <a:xfrm>
            <a:off x="6516216" y="655070"/>
            <a:ext cx="23042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三節禮盒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不定期的小確幸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" name="Picture 2" descr="豬寶妹】雪山蝸牛捲-原味香橘+可可堅果+奶茶黑玉(附禮盒及提袋)- 鮮拾">
            <a:extLst>
              <a:ext uri="{FF2B5EF4-FFF2-40B4-BE49-F238E27FC236}">
                <a16:creationId xmlns:a16="http://schemas.microsoft.com/office/drawing/2014/main" id="{281B3C14-9690-46CF-9157-EA5599977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1301400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4EADEBF-0F2F-406D-937E-DE71DD41A8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46" r="6530"/>
          <a:stretch/>
        </p:blipFill>
        <p:spPr>
          <a:xfrm>
            <a:off x="7452320" y="1281877"/>
            <a:ext cx="1224136" cy="95562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9118E8A-E2B8-4751-A5F8-F6D573A4B1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950" b="53011"/>
          <a:stretch/>
        </p:blipFill>
        <p:spPr>
          <a:xfrm>
            <a:off x="6516216" y="2242978"/>
            <a:ext cx="987430" cy="71089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D484398-5FF1-4556-8B50-1ADCB96E7C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18" t="29956" r="12909" b="14983"/>
          <a:stretch/>
        </p:blipFill>
        <p:spPr>
          <a:xfrm>
            <a:off x="7532304" y="2237505"/>
            <a:ext cx="1144152" cy="70209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5E75915-CF07-49FD-888D-EA8F22ABB59F}"/>
              </a:ext>
            </a:extLst>
          </p:cNvPr>
          <p:cNvSpPr/>
          <p:nvPr/>
        </p:nvSpPr>
        <p:spPr>
          <a:xfrm>
            <a:off x="351246" y="3392092"/>
            <a:ext cx="251861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每年健康檢查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60C9C724-F5A5-47AC-A446-FBCC82BD7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681" y="3761424"/>
            <a:ext cx="2771119" cy="204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04E842E-B6F4-4529-82C3-321931E45E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0530" y="3842843"/>
            <a:ext cx="2771119" cy="2042469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BDA2D2D-1FCF-4C27-8D3B-911CE6ABFD7B}"/>
              </a:ext>
            </a:extLst>
          </p:cNvPr>
          <p:cNvSpPr/>
          <p:nvPr/>
        </p:nvSpPr>
        <p:spPr>
          <a:xfrm>
            <a:off x="5971655" y="3464025"/>
            <a:ext cx="251861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咖啡、零食吃到飽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3509C1E-4394-4099-847D-D9AFC6311C42}"/>
              </a:ext>
            </a:extLst>
          </p:cNvPr>
          <p:cNvSpPr/>
          <p:nvPr/>
        </p:nvSpPr>
        <p:spPr>
          <a:xfrm>
            <a:off x="3312694" y="3225884"/>
            <a:ext cx="251861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各式補助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生日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喪葬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住院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急難救助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22A5F65A-7988-44D6-97B5-21B5E6CE6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15376" y="3854913"/>
            <a:ext cx="975622" cy="102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9EDF687C-A8D1-4090-AA3F-04FACF010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86329" y="3854913"/>
            <a:ext cx="1109765" cy="100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003535AF-DB60-4134-8AD6-A072FB912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4385" y="4931160"/>
            <a:ext cx="1129319" cy="92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3DD43614-C8A0-4DA9-8D89-4B01C5FAC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35796" y="4931159"/>
            <a:ext cx="951494" cy="92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12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CE6A7766-AA5C-4631-9815-B137BE9C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877" y="843998"/>
            <a:ext cx="2204119" cy="150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C2988E0-1A98-4D43-9381-1D20DCA77B43}"/>
              </a:ext>
            </a:extLst>
          </p:cNvPr>
          <p:cNvSpPr/>
          <p:nvPr/>
        </p:nvSpPr>
        <p:spPr>
          <a:xfrm>
            <a:off x="159110" y="474665"/>
            <a:ext cx="261578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慶生同樂會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6C9B03C-0050-4F5E-9859-3D2E4ED45921}"/>
              </a:ext>
            </a:extLst>
          </p:cNvPr>
          <p:cNvSpPr/>
          <p:nvPr/>
        </p:nvSpPr>
        <p:spPr>
          <a:xfrm>
            <a:off x="3087060" y="458757"/>
            <a:ext cx="17192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聖誕交換樂</a:t>
            </a:r>
            <a:endParaRPr lang="en-US" altLang="zh-TW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2994589-B0D1-4E70-8C06-BED6EE91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765" y="859929"/>
            <a:ext cx="2379043" cy="150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E856EE2-6F43-4CC3-B13B-F60DEA9A0410}"/>
              </a:ext>
            </a:extLst>
          </p:cNvPr>
          <p:cNvSpPr/>
          <p:nvPr/>
        </p:nvSpPr>
        <p:spPr>
          <a:xfrm>
            <a:off x="2858983" y="2419906"/>
            <a:ext cx="209277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歡樂家庭日</a:t>
            </a:r>
            <a:endParaRPr lang="en-US" altLang="zh-TW" b="1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2DA6E0-03AE-4BD5-AB2C-641E4507B3B6}"/>
              </a:ext>
            </a:extLst>
          </p:cNvPr>
          <p:cNvSpPr/>
          <p:nvPr/>
        </p:nvSpPr>
        <p:spPr>
          <a:xfrm>
            <a:off x="168509" y="4256055"/>
            <a:ext cx="480369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有氧社、瑜珈社、拳擊社、 羽球社</a:t>
            </a:r>
            <a:endParaRPr lang="en-US" altLang="zh-TW" sz="12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11" descr="image005">
            <a:extLst>
              <a:ext uri="{FF2B5EF4-FFF2-40B4-BE49-F238E27FC236}">
                <a16:creationId xmlns:a16="http://schemas.microsoft.com/office/drawing/2014/main" id="{8D98FFCF-A395-413F-8481-2D85EABB9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895" y="4642415"/>
            <a:ext cx="1913469" cy="143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 descr="一張含有 擺姿勢 的圖片&#10;&#10;描述是以非常高的可信度產生">
            <a:extLst>
              <a:ext uri="{FF2B5EF4-FFF2-40B4-BE49-F238E27FC236}">
                <a16:creationId xmlns:a16="http://schemas.microsoft.com/office/drawing/2014/main" id="{999A0634-2FE8-4FB2-999E-378DC62C46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9717" r="15409" b="5586"/>
          <a:stretch/>
        </p:blipFill>
        <p:spPr>
          <a:xfrm>
            <a:off x="551896" y="4618049"/>
            <a:ext cx="2134542" cy="147723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0DC962C-DC47-4076-81E2-084A3AF59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2599" y="828089"/>
            <a:ext cx="3278495" cy="233611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C610978C-A03E-41F2-A927-4E51A71310EB}"/>
              </a:ext>
            </a:extLst>
          </p:cNvPr>
          <p:cNvSpPr/>
          <p:nvPr/>
        </p:nvSpPr>
        <p:spPr>
          <a:xfrm>
            <a:off x="6368305" y="458757"/>
            <a:ext cx="138017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運動會</a:t>
            </a:r>
            <a:endParaRPr lang="en-US" altLang="zh-TW" sz="12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9C4EB74-1489-4199-A08F-069E9250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21712" y="3594429"/>
            <a:ext cx="3309382" cy="252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3D9F308-DB35-42ED-8159-67C766ECEB1E}"/>
              </a:ext>
            </a:extLst>
          </p:cNvPr>
          <p:cNvSpPr/>
          <p:nvPr/>
        </p:nvSpPr>
        <p:spPr>
          <a:xfrm>
            <a:off x="6195078" y="3194652"/>
            <a:ext cx="172662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主題</a:t>
            </a:r>
            <a:r>
              <a:rPr lang="en-US" altLang="zh-TW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PA</a:t>
            </a:r>
            <a:r>
              <a:rPr lang="zh-TW" altLang="en-US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尾牙</a:t>
            </a:r>
            <a:endParaRPr lang="en-US" altLang="zh-TW" sz="12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193BA4B0-BCD0-4A85-A0B9-2C1769432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9203" y="2750714"/>
            <a:ext cx="2092779" cy="156500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63C91049-BA3E-4106-A25E-D724730E24C5}"/>
              </a:ext>
            </a:extLst>
          </p:cNvPr>
          <p:cNvSpPr/>
          <p:nvPr/>
        </p:nvSpPr>
        <p:spPr>
          <a:xfrm>
            <a:off x="233929" y="2419906"/>
            <a:ext cx="209277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登山健行活動</a:t>
            </a:r>
            <a:endParaRPr lang="en-US" altLang="zh-TW" b="1" dirty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6887FAC7-4A3F-4411-B519-6E1F49C43A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017" y="2746812"/>
            <a:ext cx="2092780" cy="155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5381998-9281-42FA-BD12-D94B2A0B4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86" y="517326"/>
            <a:ext cx="3893728" cy="537404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id="{78FEEBDA-CD33-40F0-892B-DB72A47DD638}"/>
              </a:ext>
            </a:extLst>
          </p:cNvPr>
          <p:cNvSpPr txBox="1"/>
          <p:nvPr/>
        </p:nvSpPr>
        <p:spPr>
          <a:xfrm>
            <a:off x="4121014" y="2103436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職缺介紹</a:t>
            </a:r>
            <a:endParaRPr lang="en-US" altLang="zh-TW" sz="6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253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ill_Style_0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封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內頁_黑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ill_Style_02">
      <a:majorFont>
        <a:latin typeface="微軟正黑體"/>
        <a:ea typeface="微軟正黑體"/>
        <a:cs typeface=""/>
      </a:majorFont>
      <a:minorFont>
        <a:latin typeface="微軟正黑體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內頁_黑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ill_Style_02">
      <a:majorFont>
        <a:latin typeface="微軟正黑體"/>
        <a:ea typeface="微軟正黑體"/>
        <a:cs typeface=""/>
      </a:majorFont>
      <a:minorFont>
        <a:latin typeface="微軟正黑體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gen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內頁_黑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ill_Style_02">
      <a:majorFont>
        <a:latin typeface="微軟正黑體"/>
        <a:ea typeface="微軟正黑體"/>
        <a:cs typeface=""/>
      </a:majorFont>
      <a:minorFont>
        <a:latin typeface="微軟正黑體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074867DEB959246B02AE730F8ECE571" ma:contentTypeVersion="" ma:contentTypeDescription="建立新的文件。" ma:contentTypeScope="" ma:versionID="7dacb8559f3503297e50b8921fe3f6ba">
  <xsd:schema xmlns:xsd="http://www.w3.org/2001/XMLSchema" xmlns:xs="http://www.w3.org/2001/XMLSchema" xmlns:p="http://schemas.microsoft.com/office/2006/metadata/properties" xmlns:ns2="cb1b3fab-219d-4c24-965e-2a9850e1ed0a" xmlns:ns3="02632f96-1023-4583-ae11-8ea7e326edab" targetNamespace="http://schemas.microsoft.com/office/2006/metadata/properties" ma:root="true" ma:fieldsID="3eaebed3e4ff7821af0dfa9e847507b9" ns2:_="" ns3:_="">
    <xsd:import namespace="cb1b3fab-219d-4c24-965e-2a9850e1ed0a"/>
    <xsd:import namespace="02632f96-1023-4583-ae11-8ea7e326ed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b3fab-219d-4c24-965e-2a9850e1ed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影像標籤" ma:readOnly="false" ma:fieldId="{5cf76f15-5ced-4ddc-b409-7134ff3c332f}" ma:taxonomyMulti="true" ma:sspId="1092cbe1-73c0-4817-8750-1ddd5b57ba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632f96-1023-4583-ae11-8ea7e326eda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dc82d3c-91d7-4727-a09e-7bbd51291fcb}" ma:internalName="TaxCatchAll" ma:showField="CatchAllData" ma:web="02632f96-1023-4583-ae11-8ea7e326ed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1b3fab-219d-4c24-965e-2a9850e1ed0a">
      <Terms xmlns="http://schemas.microsoft.com/office/infopath/2007/PartnerControls"/>
    </lcf76f155ced4ddcb4097134ff3c332f>
    <TaxCatchAll xmlns="02632f96-1023-4583-ae11-8ea7e326edab" xsi:nil="true"/>
  </documentManagement>
</p:properties>
</file>

<file path=customXml/itemProps1.xml><?xml version="1.0" encoding="utf-8"?>
<ds:datastoreItem xmlns:ds="http://schemas.openxmlformats.org/officeDocument/2006/customXml" ds:itemID="{281436FF-731B-4B31-860F-5F5FC04217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A59B0F-C4FB-4C14-9B59-52106B2B1B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1b3fab-219d-4c24-965e-2a9850e1ed0a"/>
    <ds:schemaRef ds:uri="02632f96-1023-4583-ae11-8ea7e326ed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F18989-2F47-4155-AD8D-985B201C5500}">
  <ds:schemaRefs>
    <ds:schemaRef ds:uri="http://schemas.microsoft.com/office/2006/metadata/properties"/>
    <ds:schemaRef ds:uri="http://schemas.microsoft.com/office/infopath/2007/PartnerControls"/>
    <ds:schemaRef ds:uri="cb1b3fab-219d-4c24-965e-2a9850e1ed0a"/>
    <ds:schemaRef ds:uri="02632f96-1023-4583-ae11-8ea7e326eda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9560</TotalTime>
  <Words>353</Words>
  <Application>Microsoft Office PowerPoint</Application>
  <PresentationFormat>如螢幕大小 (4:3)</PresentationFormat>
  <Paragraphs>69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13</vt:i4>
      </vt:variant>
    </vt:vector>
  </HeadingPairs>
  <TitlesOfParts>
    <vt:vector size="25" baseType="lpstr">
      <vt:lpstr>Meiryo UI</vt:lpstr>
      <vt:lpstr>微軟正黑體</vt:lpstr>
      <vt:lpstr>微軟正黑體</vt:lpstr>
      <vt:lpstr>Arial</vt:lpstr>
      <vt:lpstr>Calibri</vt:lpstr>
      <vt:lpstr>Calibri Light</vt:lpstr>
      <vt:lpstr>封面</vt:lpstr>
      <vt:lpstr>封底</vt:lpstr>
      <vt:lpstr>內頁_黑1</vt:lpstr>
      <vt:lpstr>內頁_黑2</vt:lpstr>
      <vt:lpstr>Agenda</vt:lpstr>
      <vt:lpstr>1_內頁_黑2</vt:lpstr>
      <vt:lpstr>公司簡介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實習工程師-GCP/Azure/AWS (羽昇)</vt:lpstr>
      <vt:lpstr>實習工程師- 網頁開發 (研發中心)</vt:lpstr>
      <vt:lpstr>實習工程師- 系統測試 (研發中心)</vt:lpstr>
      <vt:lpstr>實習工程師- 隨選雲封裝 (BU6)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零壹科技簡報公版</dc:title>
  <dc:creator>Will Huang</dc:creator>
  <cp:keywords>v42</cp:keywords>
  <cp:lastModifiedBy>Evelyn Wu-吳瑞翎</cp:lastModifiedBy>
  <cp:revision>599</cp:revision>
  <cp:lastPrinted>2016-04-11T05:43:18Z</cp:lastPrinted>
  <dcterms:created xsi:type="dcterms:W3CDTF">2014-03-28T01:49:46Z</dcterms:created>
  <dcterms:modified xsi:type="dcterms:W3CDTF">2022-05-12T07:29:52Z</dcterms:modified>
  <cp:version>4_2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0x0101001074867DEB959246B02AE730F8ECE571</vt:lpwstr>
  </property>
  <property fmtid="{D5CDD505-2E9C-101B-9397-08002B2CF9AE}" pid="3" name="MediaServiceImageTags">
    <vt:lpwstr/>
  </property>
</Properties>
</file>