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82" r:id="rId3"/>
    <p:sldId id="276" r:id="rId4"/>
    <p:sldId id="300" r:id="rId5"/>
    <p:sldId id="28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8231" autoAdjust="0"/>
  </p:normalViewPr>
  <p:slideViewPr>
    <p:cSldViewPr snapToGrid="0">
      <p:cViewPr varScale="1">
        <p:scale>
          <a:sx n="90" d="100"/>
          <a:sy n="90" d="100"/>
        </p:scale>
        <p:origin x="12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1A4E-4B95-4E17-8659-CE2B2B95F3E5}" type="datetimeFigureOut">
              <a:rPr lang="zh-TW" altLang="en-US" smtClean="0"/>
              <a:t>2023/2/9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F4FA-4505-402E-B7FA-0BDEA565BFD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51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如果會一直請假  就不要申請實習了</a:t>
            </a:r>
            <a:endParaRPr lang="en-US" altLang="zh-TW" dirty="0" smtClean="0"/>
          </a:p>
          <a:p>
            <a:r>
              <a:rPr lang="zh-TW" altLang="en-US" smtClean="0"/>
              <a:t>或許會影響到下屆學弟妹他們申請公司的名額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DF4FA-4505-402E-B7FA-0BDEA565BFD0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72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b="1" kern="100" dirty="0">
                <a:solidFill>
                  <a:srgbClr val="000000"/>
                </a:solidFill>
                <a:latin typeface="Times New Roman"/>
                <a:ea typeface="標楷體"/>
              </a:rPr>
              <a:t>淡江大學資訊工程學系</a:t>
            </a:r>
            <a:r>
              <a:rPr lang="en-US" altLang="zh-TW" b="1" kern="100" dirty="0">
                <a:solidFill>
                  <a:srgbClr val="000000"/>
                </a:solidFill>
                <a:latin typeface="Times New Roman"/>
                <a:ea typeface="標楷體"/>
              </a:rPr>
              <a:t/>
            </a:r>
            <a:br>
              <a:rPr lang="en-US" altLang="zh-TW" b="1" kern="100" dirty="0">
                <a:solidFill>
                  <a:srgbClr val="000000"/>
                </a:solidFill>
                <a:latin typeface="Times New Roman"/>
                <a:ea typeface="標楷體"/>
              </a:rPr>
            </a:br>
            <a:r>
              <a:rPr lang="zh-TW" altLang="en-US" b="1" kern="100" dirty="0" smtClean="0">
                <a:solidFill>
                  <a:srgbClr val="000000"/>
                </a:solidFill>
                <a:latin typeface="Times New Roman"/>
                <a:ea typeface="標楷體"/>
              </a:rPr>
              <a:t>企業實習說明會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sz="4000" kern="100" dirty="0">
                <a:solidFill>
                  <a:srgbClr val="000000"/>
                </a:solidFill>
                <a:latin typeface="Times New Roman"/>
                <a:ea typeface="標楷體"/>
              </a:rPr>
              <a:t>淡江大學資訊工程學系 </a:t>
            </a:r>
            <a:r>
              <a:rPr lang="zh-TW" altLang="en-US" sz="4000" kern="100" dirty="0" smtClean="0">
                <a:solidFill>
                  <a:srgbClr val="000000"/>
                </a:solidFill>
                <a:latin typeface="Times New Roman"/>
                <a:ea typeface="標楷體"/>
              </a:rPr>
              <a:t>陳</a:t>
            </a:r>
            <a:r>
              <a:rPr lang="zh-TW" altLang="en-US" sz="4000" kern="100" dirty="0">
                <a:solidFill>
                  <a:srgbClr val="000000"/>
                </a:solidFill>
                <a:latin typeface="Times New Roman"/>
                <a:ea typeface="標楷體"/>
              </a:rPr>
              <a:t>佩妘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>
                <a:solidFill>
                  <a:srgbClr val="000000"/>
                </a:solidFill>
                <a:latin typeface="Times New Roman" pitchFamily="18" charset="0"/>
              </a:rPr>
              <a:t>2022/05/13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164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企業</a:t>
            </a:r>
            <a:r>
              <a:rPr lang="zh-TW" altLang="en-US" dirty="0"/>
              <a:t>實習座談會</a:t>
            </a:r>
            <a:r>
              <a:rPr lang="zh-TW" altLang="en-US" dirty="0" smtClean="0"/>
              <a:t>流程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z="3200" dirty="0" smtClean="0"/>
              <a:t>1.</a:t>
            </a:r>
            <a:r>
              <a:rPr lang="zh-TW" altLang="en-US" sz="3200" dirty="0" smtClean="0"/>
              <a:t> 座談會</a:t>
            </a:r>
            <a:r>
              <a:rPr lang="zh-TW" altLang="en-US" sz="3200" dirty="0"/>
              <a:t>目的說明</a:t>
            </a:r>
            <a:endParaRPr lang="en-US" altLang="zh-TW" sz="3200" dirty="0" smtClean="0"/>
          </a:p>
          <a:p>
            <a:r>
              <a:rPr lang="en-US" altLang="zh-TW" sz="3200" dirty="0" smtClean="0"/>
              <a:t>2</a:t>
            </a:r>
            <a:r>
              <a:rPr lang="en-US" altLang="zh-TW" sz="3200" dirty="0"/>
              <a:t>. </a:t>
            </a:r>
            <a:r>
              <a:rPr lang="zh-TW" altLang="en-US" sz="3200" dirty="0"/>
              <a:t>實習企業</a:t>
            </a:r>
            <a:r>
              <a:rPr lang="zh-TW" altLang="en-US" sz="3200" dirty="0" smtClean="0"/>
              <a:t>簡介</a:t>
            </a:r>
            <a:endParaRPr lang="en-US" altLang="zh-TW" sz="3200" dirty="0" smtClean="0"/>
          </a:p>
          <a:p>
            <a:r>
              <a:rPr lang="en-US" altLang="zh-TW" sz="3200" dirty="0" smtClean="0"/>
              <a:t>3. </a:t>
            </a:r>
            <a:r>
              <a:rPr lang="zh-TW" altLang="en-US" sz="3200" dirty="0" smtClean="0"/>
              <a:t>企業實習報名方式</a:t>
            </a:r>
            <a:endParaRPr lang="en-US" altLang="zh-TW" sz="3200" dirty="0" smtClean="0"/>
          </a:p>
          <a:p>
            <a:r>
              <a:rPr lang="en-US" altLang="zh-TW" sz="3200" dirty="0" smtClean="0"/>
              <a:t>4.</a:t>
            </a:r>
            <a:r>
              <a:rPr lang="zh-TW" altLang="en-US" sz="3200" dirty="0" smtClean="0"/>
              <a:t> 問題</a:t>
            </a:r>
            <a:r>
              <a:rPr lang="zh-TW" altLang="en-US" sz="3200" dirty="0"/>
              <a:t>與</a:t>
            </a:r>
            <a:r>
              <a:rPr lang="zh-TW" altLang="en-US" sz="3200" dirty="0" smtClean="0"/>
              <a:t>討論</a:t>
            </a:r>
            <a:endParaRPr lang="en-US" altLang="zh-TW" sz="3200" dirty="0" smtClean="0"/>
          </a:p>
          <a:p>
            <a:r>
              <a:rPr lang="en-US" altLang="zh-TW" sz="3200" dirty="0" smtClean="0"/>
              <a:t>6. </a:t>
            </a:r>
            <a:r>
              <a:rPr lang="zh-TW" altLang="en-US" sz="3200" dirty="0"/>
              <a:t>結論</a:t>
            </a:r>
          </a:p>
          <a:p>
            <a:pPr marL="0" indent="0">
              <a:buNone/>
            </a:pP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36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實習申請流程</a:t>
            </a:r>
            <a:endParaRPr lang="zh-TW" altLang="en-US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D480B8-4D8B-4CEC-9FE5-8C428C491579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9" name="矩形 18"/>
          <p:cNvSpPr/>
          <p:nvPr/>
        </p:nvSpPr>
        <p:spPr>
          <a:xfrm>
            <a:off x="2234164" y="6053522"/>
            <a:ext cx="44903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TW" smtClean="0"/>
              <a:t>8</a:t>
            </a:r>
            <a:r>
              <a:rPr lang="zh-TW" altLang="zh-TW" smtClean="0"/>
              <a:t>月</a:t>
            </a:r>
            <a:r>
              <a:rPr lang="zh-TW" altLang="zh-TW" dirty="0"/>
              <a:t>保學生保險</a:t>
            </a:r>
            <a:r>
              <a:rPr lang="en-US" altLang="zh-TW" dirty="0"/>
              <a:t>(</a:t>
            </a:r>
            <a:r>
              <a:rPr lang="zh-TW" altLang="zh-TW" dirty="0" smtClean="0"/>
              <a:t>從</a:t>
            </a:r>
            <a:r>
              <a:rPr lang="en-US" altLang="zh-TW" dirty="0" smtClean="0"/>
              <a:t>9</a:t>
            </a:r>
            <a:r>
              <a:rPr lang="zh-TW" altLang="zh-TW" dirty="0" smtClean="0"/>
              <a:t>月</a:t>
            </a:r>
            <a:r>
              <a:rPr lang="zh-TW" altLang="zh-TW" dirty="0"/>
              <a:t>初開始到</a:t>
            </a:r>
            <a:r>
              <a:rPr lang="zh-TW" altLang="zh-TW" dirty="0" smtClean="0"/>
              <a:t>明年</a:t>
            </a:r>
            <a:r>
              <a:rPr lang="en-US" altLang="zh-TW" dirty="0" smtClean="0"/>
              <a:t>6</a:t>
            </a:r>
            <a:r>
              <a:rPr lang="zh-TW" altLang="zh-TW" dirty="0" smtClean="0"/>
              <a:t>月</a:t>
            </a:r>
            <a:r>
              <a:rPr lang="zh-TW" altLang="zh-TW" dirty="0"/>
              <a:t>底</a:t>
            </a:r>
            <a:r>
              <a:rPr lang="en-US" altLang="zh-TW" dirty="0"/>
              <a:t>)</a:t>
            </a:r>
            <a:endParaRPr lang="zh-TW" altLang="zh-TW" b="1" dirty="0"/>
          </a:p>
        </p:txBody>
      </p:sp>
      <p:sp>
        <p:nvSpPr>
          <p:cNvPr id="21" name="矩形 20"/>
          <p:cNvSpPr/>
          <p:nvPr/>
        </p:nvSpPr>
        <p:spPr>
          <a:xfrm>
            <a:off x="2494749" y="2045466"/>
            <a:ext cx="3259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繳交履歷至系辦截止日</a:t>
            </a:r>
            <a:r>
              <a:rPr lang="en-US" altLang="zh-TW" dirty="0"/>
              <a:t>5/30(</a:t>
            </a:r>
            <a:r>
              <a:rPr lang="zh-TW" altLang="en-US" dirty="0"/>
              <a:t>ㄧ</a:t>
            </a:r>
            <a:r>
              <a:rPr lang="en-US" altLang="zh-TW" dirty="0"/>
              <a:t>)</a:t>
            </a:r>
          </a:p>
        </p:txBody>
      </p:sp>
      <p:sp>
        <p:nvSpPr>
          <p:cNvPr id="22" name="矩形 21"/>
          <p:cNvSpPr/>
          <p:nvPr/>
        </p:nvSpPr>
        <p:spPr>
          <a:xfrm>
            <a:off x="973099" y="2693260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申請多間公司，則需交多份履歷，ㄧ間公司一份履歷</a:t>
            </a:r>
          </a:p>
        </p:txBody>
      </p:sp>
      <p:sp>
        <p:nvSpPr>
          <p:cNvPr id="20" name="矩形 19"/>
          <p:cNvSpPr/>
          <p:nvPr/>
        </p:nvSpPr>
        <p:spPr>
          <a:xfrm>
            <a:off x="2513488" y="3612618"/>
            <a:ext cx="327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6</a:t>
            </a:r>
            <a:r>
              <a:rPr lang="zh-TW" altLang="en-US" dirty="0" smtClean="0"/>
              <a:t>月</a:t>
            </a:r>
            <a:r>
              <a:rPr lang="zh-TW" altLang="en-US" dirty="0"/>
              <a:t>初 </a:t>
            </a:r>
            <a:r>
              <a:rPr lang="en-US" altLang="zh-TW" dirty="0" smtClean="0"/>
              <a:t>~6</a:t>
            </a:r>
            <a:r>
              <a:rPr lang="zh-TW" altLang="en-US" dirty="0" smtClean="0"/>
              <a:t>月底</a:t>
            </a:r>
            <a:r>
              <a:rPr lang="en-US" altLang="zh-TW" dirty="0" smtClean="0"/>
              <a:t>(</a:t>
            </a:r>
            <a:r>
              <a:rPr lang="zh-TW" altLang="en-US" dirty="0" smtClean="0"/>
              <a:t>公司自行與同學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7267258" y="1038556"/>
            <a:ext cx="2742160" cy="5552132"/>
            <a:chOff x="6431306" y="617220"/>
            <a:chExt cx="2742160" cy="5552132"/>
          </a:xfrm>
        </p:grpSpPr>
        <p:sp>
          <p:nvSpPr>
            <p:cNvPr id="3" name="矩形 2"/>
            <p:cNvSpPr/>
            <p:nvPr/>
          </p:nvSpPr>
          <p:spPr>
            <a:xfrm>
              <a:off x="6431306" y="617220"/>
              <a:ext cx="2742160" cy="7924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zh-TW" b="1" u="sng" dirty="0">
                  <a:solidFill>
                    <a:schemeClr val="bg1"/>
                  </a:solidFill>
                </a:rPr>
                <a:t>公司企業實習說明會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6431306" y="1890349"/>
              <a:ext cx="2742160" cy="71753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u="sng" dirty="0">
                  <a:solidFill>
                    <a:schemeClr val="bg1"/>
                  </a:solidFill>
                </a:rPr>
                <a:t>繳交</a:t>
              </a:r>
              <a:r>
                <a:rPr lang="zh-TW" altLang="en-US" b="1" u="sng" dirty="0" smtClean="0">
                  <a:solidFill>
                    <a:schemeClr val="bg1"/>
                  </a:solidFill>
                </a:rPr>
                <a:t>履歷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431306" y="3088589"/>
              <a:ext cx="2742160" cy="688937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u="sng" dirty="0" smtClean="0">
                  <a:solidFill>
                    <a:schemeClr val="bg1"/>
                  </a:solidFill>
                </a:rPr>
                <a:t>面試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431306" y="4258235"/>
              <a:ext cx="2742160" cy="71519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u="sng" dirty="0" smtClean="0">
                  <a:solidFill>
                    <a:schemeClr val="bg1"/>
                  </a:solidFill>
                </a:rPr>
                <a:t>學生至企業實習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直線單箭頭接點 5"/>
            <p:cNvCxnSpPr>
              <a:stCxn id="3" idx="2"/>
              <a:endCxn id="9" idx="0"/>
            </p:cNvCxnSpPr>
            <p:nvPr/>
          </p:nvCxnSpPr>
          <p:spPr>
            <a:xfrm>
              <a:off x="7802386" y="1409620"/>
              <a:ext cx="0" cy="480729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單箭頭接點 25"/>
            <p:cNvCxnSpPr/>
            <p:nvPr/>
          </p:nvCxnSpPr>
          <p:spPr>
            <a:xfrm>
              <a:off x="7802386" y="2607860"/>
              <a:ext cx="0" cy="480729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/>
            <p:cNvCxnSpPr/>
            <p:nvPr/>
          </p:nvCxnSpPr>
          <p:spPr>
            <a:xfrm>
              <a:off x="7786652" y="3777526"/>
              <a:ext cx="0" cy="480729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/>
            <p:cNvCxnSpPr/>
            <p:nvPr/>
          </p:nvCxnSpPr>
          <p:spPr>
            <a:xfrm>
              <a:off x="7778538" y="4973429"/>
              <a:ext cx="0" cy="480729"/>
            </a:xfrm>
            <a:prstGeom prst="straightConnector1">
              <a:avLst/>
            </a:prstGeom>
            <a:ln w="12700"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6431306" y="5454158"/>
              <a:ext cx="2742160" cy="71519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u="sng" dirty="0" smtClean="0">
                  <a:solidFill>
                    <a:schemeClr val="bg1"/>
                  </a:solidFill>
                </a:rPr>
                <a:t>保險及合約</a:t>
              </a:r>
              <a:endParaRPr lang="zh-TW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3257614" y="4429721"/>
            <a:ext cx="1560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 smtClean="0"/>
              <a:t>7</a:t>
            </a:r>
            <a:r>
              <a:rPr lang="zh-TW" altLang="en-US" dirty="0" smtClean="0"/>
              <a:t>月至隔年</a:t>
            </a:r>
            <a:r>
              <a:rPr lang="en-US" altLang="zh-TW" dirty="0" smtClean="0"/>
              <a:t>6</a:t>
            </a:r>
            <a:r>
              <a:rPr lang="zh-TW" altLang="en-US" dirty="0" smtClean="0"/>
              <a:t>月</a:t>
            </a:r>
            <a:endParaRPr lang="zh-TW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2858145" y="4790181"/>
            <a:ext cx="235897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實習的時</a:t>
            </a:r>
            <a:r>
              <a:rPr lang="zh-TW" altLang="en-US" dirty="0" smtClean="0"/>
              <a:t>數共</a:t>
            </a:r>
            <a:r>
              <a:rPr lang="en-US" altLang="zh-TW" dirty="0" smtClean="0"/>
              <a:t>720</a:t>
            </a:r>
            <a:r>
              <a:rPr lang="zh-TW" altLang="en-US" dirty="0" smtClean="0"/>
              <a:t>小時</a:t>
            </a:r>
            <a:endParaRPr lang="en-US" altLang="zh-TW" dirty="0" smtClean="0"/>
          </a:p>
          <a:p>
            <a:pPr algn="ctr"/>
            <a:r>
              <a:rPr lang="zh-TW" altLang="en-US" dirty="0" smtClean="0"/>
              <a:t>一學期</a:t>
            </a:r>
            <a:r>
              <a:rPr lang="en-US" altLang="zh-TW" dirty="0" smtClean="0"/>
              <a:t>360</a:t>
            </a:r>
            <a:r>
              <a:rPr lang="zh-TW" altLang="en-US" dirty="0" smtClean="0"/>
              <a:t>小時</a:t>
            </a:r>
            <a:endParaRPr lang="en-US" altLang="zh-TW" dirty="0" smtClean="0"/>
          </a:p>
          <a:p>
            <a:pPr algn="ctr"/>
            <a:r>
              <a:rPr lang="zh-TW" altLang="en-US" dirty="0"/>
              <a:t>一周</a:t>
            </a:r>
            <a:r>
              <a:rPr lang="en-US" altLang="zh-TW" dirty="0"/>
              <a:t>20</a:t>
            </a:r>
            <a:r>
              <a:rPr lang="zh-TW" altLang="en-US" dirty="0" smtClean="0"/>
              <a:t>小時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657172" y="2371827"/>
            <a:ext cx="6497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淡江資工系網頁 </a:t>
            </a:r>
            <a:r>
              <a:rPr lang="en-US" altLang="zh-TW" dirty="0"/>
              <a:t>-&gt; </a:t>
            </a:r>
            <a:r>
              <a:rPr lang="zh-TW" altLang="en-US" dirty="0"/>
              <a:t>大學部 </a:t>
            </a:r>
            <a:r>
              <a:rPr lang="en-US" altLang="zh-TW" dirty="0" smtClean="0"/>
              <a:t>-&gt; </a:t>
            </a:r>
            <a:r>
              <a:rPr lang="zh-TW" altLang="en-US" dirty="0"/>
              <a:t>下載</a:t>
            </a:r>
            <a:r>
              <a:rPr lang="zh-TW" altLang="en-US" dirty="0" smtClean="0"/>
              <a:t>專區</a:t>
            </a:r>
            <a:r>
              <a:rPr lang="en-US" altLang="zh-TW" dirty="0"/>
              <a:t>-&gt;</a:t>
            </a:r>
            <a:r>
              <a:rPr lang="zh-TW" altLang="en-US" dirty="0" smtClean="0"/>
              <a:t>企業</a:t>
            </a:r>
            <a:r>
              <a:rPr lang="zh-TW" altLang="en-US" dirty="0"/>
              <a:t>實習要點及申請表</a:t>
            </a:r>
          </a:p>
        </p:txBody>
      </p:sp>
    </p:spTree>
    <p:extLst>
      <p:ext uri="{BB962C8B-B14F-4D97-AF65-F5344CB8AC3E}">
        <p14:creationId xmlns:p14="http://schemas.microsoft.com/office/powerpoint/2010/main" val="1520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dirty="0" smtClean="0"/>
              <a:t>實習</a:t>
            </a:r>
            <a:r>
              <a:rPr lang="zh-TW" altLang="en-US" dirty="0"/>
              <a:t>企業簡介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02919" y="1859280"/>
            <a:ext cx="9927925" cy="4998720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企業</a:t>
            </a:r>
            <a:r>
              <a:rPr lang="zh-TW" altLang="zh-TW" dirty="0"/>
              <a:t>實習制度介紹</a:t>
            </a:r>
          </a:p>
          <a:p>
            <a:r>
              <a:rPr lang="zh-TW" altLang="zh-TW" dirty="0" smtClean="0"/>
              <a:t>瀚</a:t>
            </a:r>
            <a:r>
              <a:rPr lang="zh-TW" altLang="zh-TW" dirty="0"/>
              <a:t>錸科技股份有限公司</a:t>
            </a:r>
          </a:p>
          <a:p>
            <a:r>
              <a:rPr lang="zh-TW" altLang="zh-TW" dirty="0" smtClean="0"/>
              <a:t>精誠資訊</a:t>
            </a:r>
            <a:endParaRPr lang="zh-TW" altLang="zh-TW" dirty="0"/>
          </a:p>
          <a:p>
            <a:r>
              <a:rPr lang="zh-TW" altLang="zh-TW" dirty="0" smtClean="0"/>
              <a:t>關</a:t>
            </a:r>
            <a:r>
              <a:rPr lang="zh-TW" altLang="zh-TW" dirty="0"/>
              <a:t>貿網路館股份有限公司</a:t>
            </a:r>
          </a:p>
          <a:p>
            <a:r>
              <a:rPr lang="zh-TW" altLang="zh-TW" dirty="0" smtClean="0"/>
              <a:t>零壹</a:t>
            </a:r>
            <a:r>
              <a:rPr lang="zh-TW" altLang="zh-TW" dirty="0"/>
              <a:t>科技</a:t>
            </a:r>
            <a:r>
              <a:rPr lang="en-US" altLang="zh-TW" dirty="0"/>
              <a:t>(</a:t>
            </a:r>
            <a:r>
              <a:rPr lang="zh-TW" altLang="zh-TW" dirty="0"/>
              <a:t>股</a:t>
            </a:r>
            <a:r>
              <a:rPr lang="en-US" altLang="zh-TW" dirty="0"/>
              <a:t>)</a:t>
            </a:r>
            <a:r>
              <a:rPr lang="zh-TW" altLang="zh-TW" dirty="0"/>
              <a:t>公司</a:t>
            </a:r>
          </a:p>
          <a:p>
            <a:r>
              <a:rPr lang="zh-TW" altLang="zh-TW" dirty="0" smtClean="0"/>
              <a:t>凌</a:t>
            </a:r>
            <a:r>
              <a:rPr lang="zh-TW" altLang="zh-TW" dirty="0"/>
              <a:t>群電腦</a:t>
            </a:r>
          </a:p>
          <a:p>
            <a:r>
              <a:rPr lang="zh-TW" altLang="zh-TW" dirty="0" smtClean="0"/>
              <a:t>中國</a:t>
            </a:r>
            <a:r>
              <a:rPr lang="zh-TW" altLang="zh-TW" dirty="0"/>
              <a:t>人壽</a:t>
            </a:r>
          </a:p>
          <a:p>
            <a:r>
              <a:rPr lang="zh-TW" altLang="zh-TW" dirty="0" smtClean="0"/>
              <a:t>網</a:t>
            </a:r>
            <a:r>
              <a:rPr lang="zh-TW" altLang="zh-TW" dirty="0"/>
              <a:t>軟公司</a:t>
            </a:r>
          </a:p>
          <a:p>
            <a:r>
              <a:rPr lang="zh-TW" altLang="zh-TW" dirty="0" smtClean="0"/>
              <a:t>普</a:t>
            </a:r>
            <a:r>
              <a:rPr lang="zh-TW" altLang="zh-TW" dirty="0"/>
              <a:t>鴻資訊</a:t>
            </a:r>
            <a:r>
              <a:rPr lang="en-US" altLang="zh-TW" dirty="0"/>
              <a:t>(</a:t>
            </a:r>
            <a:r>
              <a:rPr lang="zh-TW" altLang="zh-TW" dirty="0"/>
              <a:t>股</a:t>
            </a:r>
            <a:r>
              <a:rPr lang="en-US" altLang="zh-TW" dirty="0"/>
              <a:t>)</a:t>
            </a:r>
            <a:r>
              <a:rPr lang="zh-TW" altLang="zh-TW" dirty="0"/>
              <a:t>公司</a:t>
            </a:r>
          </a:p>
          <a:p>
            <a:r>
              <a:rPr lang="zh-TW" altLang="zh-TW" dirty="0" smtClean="0"/>
              <a:t>叡</a:t>
            </a:r>
            <a:r>
              <a:rPr lang="zh-TW" altLang="zh-TW" dirty="0"/>
              <a:t>揚</a:t>
            </a:r>
            <a:r>
              <a:rPr lang="zh-TW" altLang="zh-TW" dirty="0" smtClean="0"/>
              <a:t>資訊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954170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07568" y="2420889"/>
            <a:ext cx="7772400" cy="1500187"/>
          </a:xfrm>
        </p:spPr>
        <p:txBody>
          <a:bodyPr/>
          <a:lstStyle/>
          <a:p>
            <a:pPr marL="365125" indent="-255588"/>
            <a:r>
              <a:rPr lang="zh-TW" altLang="en-US" sz="6000" b="1" dirty="0" smtClean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謝謝</a:t>
            </a:r>
            <a:r>
              <a:rPr lang="zh-TW" altLang="en-US" sz="6000" b="1" dirty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聆聽，請指教</a:t>
            </a:r>
            <a:r>
              <a:rPr lang="en-US" altLang="zh-TW" sz="6000" b="1" dirty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!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F5667B-4442-4BD5-8BEE-95ADF7D49C6C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" name="矩形 1"/>
          <p:cNvSpPr/>
          <p:nvPr/>
        </p:nvSpPr>
        <p:spPr>
          <a:xfrm>
            <a:off x="5176850" y="794646"/>
            <a:ext cx="18338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indent="-255588"/>
            <a:r>
              <a:rPr lang="zh-TW" altLang="en-US" sz="6000" b="1" dirty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問題</a:t>
            </a:r>
            <a:endParaRPr lang="en-US" altLang="zh-TW" sz="6000" b="1" dirty="0">
              <a:solidFill>
                <a:srgbClr val="92D05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48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帶狀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TC103090430[[fn=帶狀]]</Template>
  <TotalTime>202</TotalTime>
  <Words>237</Words>
  <Application>Microsoft Office PowerPoint</Application>
  <PresentationFormat>寬螢幕</PresentationFormat>
  <Paragraphs>44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Calibri</vt:lpstr>
      <vt:lpstr>Corbel</vt:lpstr>
      <vt:lpstr>Times New Roman</vt:lpstr>
      <vt:lpstr>Wingdings</vt:lpstr>
      <vt:lpstr>帶狀</vt:lpstr>
      <vt:lpstr>淡江大學資訊工程學系 企業實習說明會</vt:lpstr>
      <vt:lpstr>企業實習座談會流程</vt:lpstr>
      <vt:lpstr>實習申請流程</vt:lpstr>
      <vt:lpstr>2.實習企業簡介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淡江大學資訊工程學系 實習經驗分享</dc:title>
  <dc:creator>陳晗&lt;Hanna&gt;</dc:creator>
  <cp:lastModifiedBy>tkustaff</cp:lastModifiedBy>
  <cp:revision>33</cp:revision>
  <dcterms:created xsi:type="dcterms:W3CDTF">2013-03-29T06:15:28Z</dcterms:created>
  <dcterms:modified xsi:type="dcterms:W3CDTF">2023-02-09T01:28:05Z</dcterms:modified>
</cp:coreProperties>
</file>